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y="6858000" cx="9144000"/>
  <p:notesSz cx="7077075" cy="9363075"/>
  <p:embeddedFontLst>
    <p:embeddedFont>
      <p:font typeface="Overlock"/>
      <p:regular r:id="rId60"/>
      <p:bold r:id="rId61"/>
      <p:italic r:id="rId62"/>
      <p:boldItalic r:id="rId63"/>
    </p:embeddedFont>
    <p:embeddedFont>
      <p:font typeface="Roboto"/>
      <p:regular r:id="rId64"/>
      <p:bold r:id="rId65"/>
      <p:italic r:id="rId66"/>
      <p:boldItalic r:id="rId67"/>
    </p:embeddedFont>
    <p:embeddedFont>
      <p:font typeface="Corbel"/>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2" roundtripDataSignature="AMtx7mjWAstJzSK/HnMSiDQK43rcmY7Y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customschemas.google.com/relationships/presentationmetadata" Target="meta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Corbel-boldItalic.fntdata"/><Relationship Id="rId70" Type="http://schemas.openxmlformats.org/officeDocument/2006/relationships/font" Target="fonts/Corbel-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verlock-italic.fntdata"/><Relationship Id="rId61" Type="http://schemas.openxmlformats.org/officeDocument/2006/relationships/font" Target="fonts/Overlock-bold.fntdata"/><Relationship Id="rId20" Type="http://schemas.openxmlformats.org/officeDocument/2006/relationships/slide" Target="slides/slide15.xml"/><Relationship Id="rId64" Type="http://schemas.openxmlformats.org/officeDocument/2006/relationships/font" Target="fonts/Roboto-regular.fntdata"/><Relationship Id="rId63" Type="http://schemas.openxmlformats.org/officeDocument/2006/relationships/font" Target="fonts/Overlock-boldItalic.fntdata"/><Relationship Id="rId22" Type="http://schemas.openxmlformats.org/officeDocument/2006/relationships/slide" Target="slides/slide17.xml"/><Relationship Id="rId66" Type="http://schemas.openxmlformats.org/officeDocument/2006/relationships/font" Target="fonts/Roboto-italic.fntdata"/><Relationship Id="rId21" Type="http://schemas.openxmlformats.org/officeDocument/2006/relationships/slide" Target="slides/slide16.xml"/><Relationship Id="rId65" Type="http://schemas.openxmlformats.org/officeDocument/2006/relationships/font" Target="fonts/Roboto-bold.fntdata"/><Relationship Id="rId24" Type="http://schemas.openxmlformats.org/officeDocument/2006/relationships/slide" Target="slides/slide19.xml"/><Relationship Id="rId68" Type="http://schemas.openxmlformats.org/officeDocument/2006/relationships/font" Target="fonts/Corbel-regular.fntdata"/><Relationship Id="rId23" Type="http://schemas.openxmlformats.org/officeDocument/2006/relationships/slide" Target="slides/slide18.xml"/><Relationship Id="rId67" Type="http://schemas.openxmlformats.org/officeDocument/2006/relationships/font" Target="fonts/Roboto-boldItalic.fntdata"/><Relationship Id="rId60" Type="http://schemas.openxmlformats.org/officeDocument/2006/relationships/font" Target="fonts/Overlock-regular.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orbel-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66733" cy="468154"/>
          </a:xfrm>
          <a:prstGeom prst="rect">
            <a:avLst/>
          </a:prstGeom>
          <a:noFill/>
          <a:ln>
            <a:noFill/>
          </a:ln>
        </p:spPr>
        <p:txBody>
          <a:bodyPr anchorCtr="0" anchor="t" bIns="46950" lIns="93900" spcFirstLastPara="1" rIns="93900" wrap="square" tIns="469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08706" y="0"/>
            <a:ext cx="3066733" cy="468154"/>
          </a:xfrm>
          <a:prstGeom prst="rect">
            <a:avLst/>
          </a:prstGeom>
          <a:noFill/>
          <a:ln>
            <a:noFill/>
          </a:ln>
        </p:spPr>
        <p:txBody>
          <a:bodyPr anchorCtr="0" anchor="t" bIns="46950" lIns="93900" spcFirstLastPara="1" rIns="93900" wrap="square" tIns="469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93296"/>
            <a:ext cx="3066733" cy="468154"/>
          </a:xfrm>
          <a:prstGeom prst="rect">
            <a:avLst/>
          </a:prstGeom>
          <a:noFill/>
          <a:ln>
            <a:noFill/>
          </a:ln>
        </p:spPr>
        <p:txBody>
          <a:bodyPr anchorCtr="0" anchor="b" bIns="46950" lIns="93900" spcFirstLastPara="1" rIns="93900" wrap="square" tIns="469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134" name="Google Shape;134;p1: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5: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206" name="Google Shape;206;p5: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6: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214" name="Google Shape;214;p6: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221" name="Google Shape;221;p7: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8: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228" name="Google Shape;228;p8: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b5934bb185_0_4: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b5934bb185_0_4:notes"/>
          <p:cNvSpPr txBox="1"/>
          <p:nvPr>
            <p:ph idx="1" type="body"/>
          </p:nvPr>
        </p:nvSpPr>
        <p:spPr>
          <a:xfrm>
            <a:off x="707708" y="4447461"/>
            <a:ext cx="5661600" cy="4213500"/>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235" name="Google Shape;235;g2b5934bb185_0_4:notes"/>
          <p:cNvSpPr txBox="1"/>
          <p:nvPr>
            <p:ph idx="12" type="sldNum"/>
          </p:nvPr>
        </p:nvSpPr>
        <p:spPr>
          <a:xfrm>
            <a:off x="4008706" y="8893296"/>
            <a:ext cx="3066600" cy="468300"/>
          </a:xfrm>
          <a:prstGeom prst="rect">
            <a:avLst/>
          </a:prstGeom>
        </p:spPr>
        <p:txBody>
          <a:bodyPr anchorCtr="0" anchor="b" bIns="46950" lIns="93900" spcFirstLastPara="1" rIns="93900" wrap="square" tIns="469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9: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243" name="Google Shape;243;p9: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4: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34: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252" name="Google Shape;252;p34: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400bc6c14_0_2: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2b400bc6c14_0_2: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262" name="Google Shape;262;g2b400bc6c14_0_2: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b400bc6c14_0_132: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b400bc6c14_0_132: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271" name="Google Shape;271;g2b400bc6c14_0_132: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b400bc6c14_0_261: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2b400bc6c14_0_261: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279" name="Google Shape;279;g2b400bc6c14_0_261: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f5e803e42_0_32: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10f5e803e42_0_32: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143" name="Google Shape;143;g10f5e803e42_0_32: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b400bc6c14_0_390: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b400bc6c14_0_390: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287" name="Google Shape;287;g2b400bc6c14_0_390: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b400bc6c14_0_521: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b400bc6c14_0_521:notes"/>
          <p:cNvSpPr txBox="1"/>
          <p:nvPr>
            <p:ph idx="1" type="body"/>
          </p:nvPr>
        </p:nvSpPr>
        <p:spPr>
          <a:xfrm>
            <a:off x="707708" y="4447461"/>
            <a:ext cx="5661600" cy="4213500"/>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297" name="Google Shape;297;g2b400bc6c14_0_521:notes"/>
          <p:cNvSpPr txBox="1"/>
          <p:nvPr>
            <p:ph idx="12" type="sldNum"/>
          </p:nvPr>
        </p:nvSpPr>
        <p:spPr>
          <a:xfrm>
            <a:off x="4008706" y="8893296"/>
            <a:ext cx="3066600" cy="468300"/>
          </a:xfrm>
          <a:prstGeom prst="rect">
            <a:avLst/>
          </a:prstGeom>
        </p:spPr>
        <p:txBody>
          <a:bodyPr anchorCtr="0" anchor="b" bIns="46950" lIns="93900" spcFirstLastPara="1" rIns="93900" wrap="square" tIns="469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b400bc6c14_0_527: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b400bc6c14_0_527:notes"/>
          <p:cNvSpPr txBox="1"/>
          <p:nvPr>
            <p:ph idx="1" type="body"/>
          </p:nvPr>
        </p:nvSpPr>
        <p:spPr>
          <a:xfrm>
            <a:off x="707708" y="4447461"/>
            <a:ext cx="5661600" cy="4213500"/>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304" name="Google Shape;304;g2b400bc6c14_0_527:notes"/>
          <p:cNvSpPr txBox="1"/>
          <p:nvPr>
            <p:ph idx="12" type="sldNum"/>
          </p:nvPr>
        </p:nvSpPr>
        <p:spPr>
          <a:xfrm>
            <a:off x="4008706" y="8893296"/>
            <a:ext cx="3066600" cy="468300"/>
          </a:xfrm>
          <a:prstGeom prst="rect">
            <a:avLst/>
          </a:prstGeom>
        </p:spPr>
        <p:txBody>
          <a:bodyPr anchorCtr="0" anchor="b" bIns="46950" lIns="93900" spcFirstLastPara="1" rIns="93900" wrap="square" tIns="469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b400bc6c14_0_533: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b400bc6c14_0_533:notes"/>
          <p:cNvSpPr txBox="1"/>
          <p:nvPr>
            <p:ph idx="1" type="body"/>
          </p:nvPr>
        </p:nvSpPr>
        <p:spPr>
          <a:xfrm>
            <a:off x="707708" y="4447461"/>
            <a:ext cx="5661600" cy="4213500"/>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311" name="Google Shape;311;g2b400bc6c14_0_533:notes"/>
          <p:cNvSpPr txBox="1"/>
          <p:nvPr>
            <p:ph idx="12" type="sldNum"/>
          </p:nvPr>
        </p:nvSpPr>
        <p:spPr>
          <a:xfrm>
            <a:off x="4008706" y="8893296"/>
            <a:ext cx="3066600" cy="468300"/>
          </a:xfrm>
          <a:prstGeom prst="rect">
            <a:avLst/>
          </a:prstGeom>
        </p:spPr>
        <p:txBody>
          <a:bodyPr anchorCtr="0" anchor="b" bIns="46950" lIns="93900" spcFirstLastPara="1" rIns="93900" wrap="square" tIns="469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b400bc6c14_0_539: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b400bc6c14_0_539:notes"/>
          <p:cNvSpPr txBox="1"/>
          <p:nvPr>
            <p:ph idx="1" type="body"/>
          </p:nvPr>
        </p:nvSpPr>
        <p:spPr>
          <a:xfrm>
            <a:off x="707708" y="4447461"/>
            <a:ext cx="5661600" cy="4213500"/>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318" name="Google Shape;318;g2b400bc6c14_0_539:notes"/>
          <p:cNvSpPr txBox="1"/>
          <p:nvPr>
            <p:ph idx="12" type="sldNum"/>
          </p:nvPr>
        </p:nvSpPr>
        <p:spPr>
          <a:xfrm>
            <a:off x="4008706" y="8893296"/>
            <a:ext cx="3066600" cy="468300"/>
          </a:xfrm>
          <a:prstGeom prst="rect">
            <a:avLst/>
          </a:prstGeom>
        </p:spPr>
        <p:txBody>
          <a:bodyPr anchorCtr="0" anchor="b" bIns="46950" lIns="93900" spcFirstLastPara="1" rIns="93900" wrap="square" tIns="469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8: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38: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325" name="Google Shape;325;p38: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15: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335" name="Google Shape;335;p15: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6: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6: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344" name="Google Shape;344;p16: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1: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1: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351" name="Google Shape;351;p11: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2: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2: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359" name="Google Shape;359;p12: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f5e803e42_0_26: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10f5e803e42_0_26: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151" name="Google Shape;151;g10f5e803e42_0_26: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3: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3: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366" name="Google Shape;366;p13: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4: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4: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373" name="Google Shape;373;p14: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7: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17: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382" name="Google Shape;382;p17: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8: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389" name="Google Shape;389;p18: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10f8a25fb6f_2_0: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10f8a25fb6f_2_0: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398" name="Google Shape;398;g10f8a25fb6f_2_0: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0: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0: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406" name="Google Shape;406;p20: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1: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21: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413" name="Google Shape;413;p21: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2: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2: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421" name="Google Shape;421;p22: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3: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3: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428" name="Google Shape;428;p23: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4: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24: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435" name="Google Shape;435;p24: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f5e803e42_0_12: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10f5e803e42_0_12: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158" name="Google Shape;158;g10f5e803e42_0_12: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5: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1" name="Google Shape;441;p25: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442" name="Google Shape;442;p25: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6: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448" name="Google Shape;448;p26: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0f7824759d_4_1: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10f7824759d_4_1: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455" name="Google Shape;455;g10f7824759d_4_1: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3:notes"/>
          <p:cNvSpPr txBox="1"/>
          <p:nvPr>
            <p:ph idx="1" type="body"/>
          </p:nvPr>
        </p:nvSpPr>
        <p:spPr>
          <a:xfrm>
            <a:off x="707708" y="4447461"/>
            <a:ext cx="5661660" cy="4213384"/>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463" name="Google Shape;463;p63: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64:notes"/>
          <p:cNvSpPr txBox="1"/>
          <p:nvPr>
            <p:ph idx="1" type="body"/>
          </p:nvPr>
        </p:nvSpPr>
        <p:spPr>
          <a:xfrm>
            <a:off x="707708" y="4447461"/>
            <a:ext cx="5661660" cy="4213384"/>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469" name="Google Shape;469;p64: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7: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27: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476" name="Google Shape;476;p27: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0f7824759d_5_1: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10f7824759d_5_1:notes"/>
          <p:cNvSpPr txBox="1"/>
          <p:nvPr>
            <p:ph idx="1" type="body"/>
          </p:nvPr>
        </p:nvSpPr>
        <p:spPr>
          <a:xfrm>
            <a:off x="707708" y="4447461"/>
            <a:ext cx="5661600" cy="4213500"/>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483" name="Google Shape;483;g10f7824759d_5_1:notes"/>
          <p:cNvSpPr txBox="1"/>
          <p:nvPr>
            <p:ph idx="12" type="sldNum"/>
          </p:nvPr>
        </p:nvSpPr>
        <p:spPr>
          <a:xfrm>
            <a:off x="4008706" y="8893296"/>
            <a:ext cx="3066600" cy="468300"/>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8: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28: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489" name="Google Shape;489;p28: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9: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Autofit/>
          </a:bodyPr>
          <a:lstStyle/>
          <a:p>
            <a:pPr indent="0" lvl="0" marL="0" rtl="0" algn="l">
              <a:lnSpc>
                <a:spcPct val="100000"/>
              </a:lnSpc>
              <a:spcBef>
                <a:spcPts val="0"/>
              </a:spcBef>
              <a:spcAft>
                <a:spcPts val="0"/>
              </a:spcAft>
              <a:buSzPts val="1400"/>
              <a:buNone/>
            </a:pPr>
            <a:r>
              <a:t/>
            </a:r>
            <a:endParaRPr/>
          </a:p>
        </p:txBody>
      </p:sp>
      <p:sp>
        <p:nvSpPr>
          <p:cNvPr id="499" name="Google Shape;499;p29: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0: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30: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507" name="Google Shape;507;p30: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2: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168" name="Google Shape;168;p2: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1: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31: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517" name="Google Shape;517;p31: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65:notes"/>
          <p:cNvSpPr txBox="1"/>
          <p:nvPr>
            <p:ph idx="1" type="body"/>
          </p:nvPr>
        </p:nvSpPr>
        <p:spPr>
          <a:xfrm>
            <a:off x="707708" y="4447461"/>
            <a:ext cx="5661660" cy="4213384"/>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525" name="Google Shape;525;p65: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b5934bb185_0_11: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2b5934bb185_0_11:notes"/>
          <p:cNvSpPr txBox="1"/>
          <p:nvPr>
            <p:ph idx="1" type="body"/>
          </p:nvPr>
        </p:nvSpPr>
        <p:spPr>
          <a:xfrm>
            <a:off x="707708" y="4447461"/>
            <a:ext cx="5661600" cy="4213500"/>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531" name="Google Shape;531;g2b5934bb185_0_11:notes"/>
          <p:cNvSpPr txBox="1"/>
          <p:nvPr>
            <p:ph idx="12" type="sldNum"/>
          </p:nvPr>
        </p:nvSpPr>
        <p:spPr>
          <a:xfrm>
            <a:off x="4008706" y="8893296"/>
            <a:ext cx="3066600" cy="468300"/>
          </a:xfrm>
          <a:prstGeom prst="rect">
            <a:avLst/>
          </a:prstGeom>
        </p:spPr>
        <p:txBody>
          <a:bodyPr anchorCtr="0" anchor="b" bIns="46950" lIns="93900" spcFirstLastPara="1" rIns="93900" wrap="square" tIns="469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3: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33: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539" name="Google Shape;539;p33: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2: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p32: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547" name="Google Shape;547;p32: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3: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175" name="Google Shape;175;p3: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4: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4:notes"/>
          <p:cNvSpPr txBox="1"/>
          <p:nvPr>
            <p:ph idx="1" type="body"/>
          </p:nvPr>
        </p:nvSpPr>
        <p:spPr>
          <a:xfrm>
            <a:off x="707708" y="4447461"/>
            <a:ext cx="5661660" cy="4213384"/>
          </a:xfrm>
          <a:prstGeom prst="rect">
            <a:avLst/>
          </a:prstGeom>
          <a:noFill/>
          <a:ln>
            <a:noFill/>
          </a:ln>
        </p:spPr>
        <p:txBody>
          <a:bodyPr anchorCtr="0" anchor="t" bIns="46950" lIns="93900" spcFirstLastPara="1" rIns="93900" wrap="square" tIns="46950">
            <a:normAutofit/>
          </a:bodyPr>
          <a:lstStyle/>
          <a:p>
            <a:pPr indent="0" lvl="0" marL="0" rtl="0" algn="l">
              <a:lnSpc>
                <a:spcPct val="100000"/>
              </a:lnSpc>
              <a:spcBef>
                <a:spcPts val="0"/>
              </a:spcBef>
              <a:spcAft>
                <a:spcPts val="0"/>
              </a:spcAft>
              <a:buSzPts val="1400"/>
              <a:buNone/>
            </a:pPr>
            <a:r>
              <a:t/>
            </a:r>
            <a:endParaRPr/>
          </a:p>
        </p:txBody>
      </p:sp>
      <p:sp>
        <p:nvSpPr>
          <p:cNvPr id="183" name="Google Shape;183;p4:notes"/>
          <p:cNvSpPr txBox="1"/>
          <p:nvPr>
            <p:ph idx="12" type="sldNum"/>
          </p:nvPr>
        </p:nvSpPr>
        <p:spPr>
          <a:xfrm>
            <a:off x="4008706" y="8893296"/>
            <a:ext cx="3066733" cy="468154"/>
          </a:xfrm>
          <a:prstGeom prst="rect">
            <a:avLst/>
          </a:prstGeom>
          <a:noFill/>
          <a:ln>
            <a:noFill/>
          </a:ln>
        </p:spPr>
        <p:txBody>
          <a:bodyPr anchorCtr="0" anchor="b" bIns="46950" lIns="93900" spcFirstLastPara="1" rIns="93900" wrap="square" tIns="469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efaf5feec6_0_0:notes"/>
          <p:cNvSpPr/>
          <p:nvPr>
            <p:ph idx="2" type="sldImg"/>
          </p:nvPr>
        </p:nvSpPr>
        <p:spPr>
          <a:xfrm>
            <a:off x="1196975" y="701675"/>
            <a:ext cx="4683000" cy="35115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efaf5feec6_0_0:notes"/>
          <p:cNvSpPr txBox="1"/>
          <p:nvPr>
            <p:ph idx="1" type="body"/>
          </p:nvPr>
        </p:nvSpPr>
        <p:spPr>
          <a:xfrm>
            <a:off x="707708" y="4447461"/>
            <a:ext cx="5661600" cy="4213500"/>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191" name="Google Shape;191;g1efaf5feec6_0_0:notes"/>
          <p:cNvSpPr txBox="1"/>
          <p:nvPr>
            <p:ph idx="12" type="sldNum"/>
          </p:nvPr>
        </p:nvSpPr>
        <p:spPr>
          <a:xfrm>
            <a:off x="4008706" y="8893296"/>
            <a:ext cx="3066600" cy="468300"/>
          </a:xfrm>
          <a:prstGeom prst="rect">
            <a:avLst/>
          </a:prstGeom>
        </p:spPr>
        <p:txBody>
          <a:bodyPr anchorCtr="0" anchor="b" bIns="46950" lIns="93900" spcFirstLastPara="1" rIns="93900" wrap="square" tIns="469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2:notes"/>
          <p:cNvSpPr txBox="1"/>
          <p:nvPr>
            <p:ph idx="1" type="body"/>
          </p:nvPr>
        </p:nvSpPr>
        <p:spPr>
          <a:xfrm>
            <a:off x="707708" y="4447461"/>
            <a:ext cx="5661660" cy="4213384"/>
          </a:xfrm>
          <a:prstGeom prst="rect">
            <a:avLst/>
          </a:prstGeom>
        </p:spPr>
        <p:txBody>
          <a:bodyPr anchorCtr="0" anchor="t" bIns="46950" lIns="93900" spcFirstLastPara="1" rIns="93900" wrap="square" tIns="46950">
            <a:noAutofit/>
          </a:bodyPr>
          <a:lstStyle/>
          <a:p>
            <a:pPr indent="0" lvl="0" marL="0" rtl="0" algn="l">
              <a:spcBef>
                <a:spcPts val="0"/>
              </a:spcBef>
              <a:spcAft>
                <a:spcPts val="0"/>
              </a:spcAft>
              <a:buNone/>
            </a:pPr>
            <a:r>
              <a:t/>
            </a:r>
            <a:endParaRPr/>
          </a:p>
        </p:txBody>
      </p:sp>
      <p:sp>
        <p:nvSpPr>
          <p:cNvPr id="198" name="Google Shape;198;p62:notes"/>
          <p:cNvSpPr/>
          <p:nvPr>
            <p:ph idx="2" type="sldImg"/>
          </p:nvPr>
        </p:nvSpPr>
        <p:spPr>
          <a:xfrm>
            <a:off x="1196975" y="701675"/>
            <a:ext cx="4683125" cy="35115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67"/>
          <p:cNvGrpSpPr/>
          <p:nvPr/>
        </p:nvGrpSpPr>
        <p:grpSpPr>
          <a:xfrm>
            <a:off x="203200" y="0"/>
            <a:ext cx="3778250" cy="6858001"/>
            <a:chOff x="203200" y="0"/>
            <a:chExt cx="3778250" cy="6858001"/>
          </a:xfrm>
        </p:grpSpPr>
        <p:sp>
          <p:nvSpPr>
            <p:cNvPr id="24" name="Google Shape;24;p67"/>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chemeClr val="accent1"/>
            </a:solidFill>
            <a:ln>
              <a:noFill/>
            </a:ln>
          </p:spPr>
        </p:sp>
        <p:sp>
          <p:nvSpPr>
            <p:cNvPr id="25" name="Google Shape;25;p67"/>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595959"/>
            </a:solidFill>
            <a:ln>
              <a:noFill/>
            </a:ln>
          </p:spPr>
        </p:sp>
        <p:sp>
          <p:nvSpPr>
            <p:cNvPr id="26" name="Google Shape;26;p67"/>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7" name="Google Shape;27;p67"/>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0B5982"/>
            </a:solidFill>
            <a:ln>
              <a:noFill/>
            </a:ln>
          </p:spPr>
        </p:sp>
        <p:sp>
          <p:nvSpPr>
            <p:cNvPr id="28" name="Google Shape;28;p67"/>
            <p:cNvSpPr/>
            <p:nvPr/>
          </p:nvSpPr>
          <p:spPr>
            <a:xfrm>
              <a:off x="641350" y="3881438"/>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1186C3"/>
            </a:solidFill>
            <a:ln>
              <a:noFill/>
            </a:ln>
          </p:spPr>
        </p:sp>
        <p:sp>
          <p:nvSpPr>
            <p:cNvPr id="29" name="Google Shape;29;p67"/>
            <p:cNvSpPr/>
            <p:nvPr/>
          </p:nvSpPr>
          <p:spPr>
            <a:xfrm>
              <a:off x="203200" y="3771900"/>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30" name="Google Shape;30;p67"/>
          <p:cNvSpPr txBox="1"/>
          <p:nvPr>
            <p:ph type="ctrTitle"/>
          </p:nvPr>
        </p:nvSpPr>
        <p:spPr>
          <a:xfrm>
            <a:off x="1739673" y="914401"/>
            <a:ext cx="6947127" cy="3488266"/>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7"/>
          <p:cNvSpPr txBox="1"/>
          <p:nvPr>
            <p:ph idx="1" type="subTitle"/>
          </p:nvPr>
        </p:nvSpPr>
        <p:spPr>
          <a:xfrm>
            <a:off x="2924238" y="4402666"/>
            <a:ext cx="5762563" cy="1364531"/>
          </a:xfrm>
          <a:prstGeom prst="rect">
            <a:avLst/>
          </a:prstGeom>
          <a:noFill/>
          <a:ln>
            <a:noFill/>
          </a:ln>
        </p:spPr>
        <p:txBody>
          <a:bodyPr anchorCtr="0" anchor="t" bIns="45700" lIns="91425" spcFirstLastPara="1" rIns="91425" wrap="square" tIns="45700">
            <a:normAutofit/>
          </a:bodyPr>
          <a:lstStyle>
            <a:lvl1pPr lvl="0" algn="r">
              <a:lnSpc>
                <a:spcPct val="100000"/>
              </a:lnSpc>
              <a:spcBef>
                <a:spcPts val="360"/>
              </a:spcBef>
              <a:spcAft>
                <a:spcPts val="0"/>
              </a:spcAft>
              <a:buSzPts val="2610"/>
              <a:buNone/>
              <a:defRPr sz="1800">
                <a:solidFill>
                  <a:schemeClr val="dk1"/>
                </a:solidFill>
                <a:latin typeface="Calibri"/>
                <a:ea typeface="Calibri"/>
                <a:cs typeface="Calibri"/>
                <a:sym typeface="Calibri"/>
              </a:defRPr>
            </a:lvl1pPr>
            <a:lvl2pPr lvl="1" algn="ctr">
              <a:lnSpc>
                <a:spcPct val="100000"/>
              </a:lnSpc>
              <a:spcBef>
                <a:spcPts val="600"/>
              </a:spcBef>
              <a:spcAft>
                <a:spcPts val="0"/>
              </a:spcAft>
              <a:buSzPts val="2900"/>
              <a:buNone/>
              <a:defRPr>
                <a:solidFill>
                  <a:srgbClr val="888888"/>
                </a:solidFill>
              </a:defRPr>
            </a:lvl2pPr>
            <a:lvl3pPr lvl="2" algn="ctr">
              <a:lnSpc>
                <a:spcPct val="100000"/>
              </a:lnSpc>
              <a:spcBef>
                <a:spcPts val="600"/>
              </a:spcBef>
              <a:spcAft>
                <a:spcPts val="0"/>
              </a:spcAft>
              <a:buSzPts val="2610"/>
              <a:buNone/>
              <a:defRPr>
                <a:solidFill>
                  <a:srgbClr val="888888"/>
                </a:solidFill>
              </a:defRPr>
            </a:lvl3pPr>
            <a:lvl4pPr lvl="3" algn="ctr">
              <a:lnSpc>
                <a:spcPct val="100000"/>
              </a:lnSpc>
              <a:spcBef>
                <a:spcPts val="600"/>
              </a:spcBef>
              <a:spcAft>
                <a:spcPts val="0"/>
              </a:spcAft>
              <a:buSzPts val="2320"/>
              <a:buNone/>
              <a:defRPr>
                <a:solidFill>
                  <a:srgbClr val="888888"/>
                </a:solidFill>
              </a:defRPr>
            </a:lvl4pPr>
            <a:lvl5pPr lvl="4" algn="ctr">
              <a:lnSpc>
                <a:spcPct val="100000"/>
              </a:lnSpc>
              <a:spcBef>
                <a:spcPts val="600"/>
              </a:spcBef>
              <a:spcAft>
                <a:spcPts val="0"/>
              </a:spcAft>
              <a:buSzPts val="2030"/>
              <a:buNone/>
              <a:defRPr>
                <a:solidFill>
                  <a:srgbClr val="888888"/>
                </a:solidFill>
              </a:defRPr>
            </a:lvl5pPr>
            <a:lvl6pPr lvl="5" algn="ctr">
              <a:lnSpc>
                <a:spcPct val="100000"/>
              </a:lnSpc>
              <a:spcBef>
                <a:spcPts val="600"/>
              </a:spcBef>
              <a:spcAft>
                <a:spcPts val="0"/>
              </a:spcAft>
              <a:buSzPts val="2030"/>
              <a:buNone/>
              <a:defRPr>
                <a:solidFill>
                  <a:srgbClr val="888888"/>
                </a:solidFill>
              </a:defRPr>
            </a:lvl6pPr>
            <a:lvl7pPr lvl="6" algn="ctr">
              <a:lnSpc>
                <a:spcPct val="100000"/>
              </a:lnSpc>
              <a:spcBef>
                <a:spcPts val="600"/>
              </a:spcBef>
              <a:spcAft>
                <a:spcPts val="0"/>
              </a:spcAft>
              <a:buSzPts val="2030"/>
              <a:buNone/>
              <a:defRPr>
                <a:solidFill>
                  <a:srgbClr val="888888"/>
                </a:solidFill>
              </a:defRPr>
            </a:lvl7pPr>
            <a:lvl8pPr lvl="7" algn="ctr">
              <a:lnSpc>
                <a:spcPct val="100000"/>
              </a:lnSpc>
              <a:spcBef>
                <a:spcPts val="600"/>
              </a:spcBef>
              <a:spcAft>
                <a:spcPts val="0"/>
              </a:spcAft>
              <a:buSzPts val="2030"/>
              <a:buNone/>
              <a:defRPr>
                <a:solidFill>
                  <a:srgbClr val="888888"/>
                </a:solidFill>
              </a:defRPr>
            </a:lvl8pPr>
            <a:lvl9pPr lvl="8" algn="ctr">
              <a:lnSpc>
                <a:spcPct val="100000"/>
              </a:lnSpc>
              <a:spcBef>
                <a:spcPts val="600"/>
              </a:spcBef>
              <a:spcAft>
                <a:spcPts val="600"/>
              </a:spcAft>
              <a:buSzPts val="2030"/>
              <a:buNone/>
              <a:defRPr>
                <a:solidFill>
                  <a:srgbClr val="888888"/>
                </a:solidFill>
              </a:defRPr>
            </a:lvl9pPr>
          </a:lstStyle>
          <a:p/>
        </p:txBody>
      </p:sp>
      <p:sp>
        <p:nvSpPr>
          <p:cNvPr id="32" name="Google Shape;32;p67"/>
          <p:cNvSpPr/>
          <p:nvPr/>
        </p:nvSpPr>
        <p:spPr>
          <a:xfrm>
            <a:off x="203200" y="3771900"/>
            <a:ext cx="361950" cy="90488"/>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33" name="Google Shape;33;p67"/>
          <p:cNvSpPr/>
          <p:nvPr/>
        </p:nvSpPr>
        <p:spPr>
          <a:xfrm>
            <a:off x="560388" y="3867150"/>
            <a:ext cx="61913" cy="80963"/>
          </a:xfrm>
          <a:custGeom>
            <a:rect b="b" l="l" r="r" t="t"/>
            <a:pathLst>
              <a:path extrusionOk="0" h="51" w="39">
                <a:moveTo>
                  <a:pt x="0" y="0"/>
                </a:moveTo>
                <a:lnTo>
                  <a:pt x="39" y="51"/>
                </a:lnTo>
                <a:lnTo>
                  <a:pt x="3" y="0"/>
                </a:lnTo>
                <a:lnTo>
                  <a:pt x="0" y="0"/>
                </a:lnTo>
                <a:close/>
              </a:path>
            </a:pathLst>
          </a:custGeom>
          <a:solidFill>
            <a:srgbClr val="29ABE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5" name="Shape 75"/>
        <p:cNvGrpSpPr/>
        <p:nvPr/>
      </p:nvGrpSpPr>
      <p:grpSpPr>
        <a:xfrm>
          <a:off x="0" y="0"/>
          <a:ext cx="0" cy="0"/>
          <a:chOff x="0" y="0"/>
          <a:chExt cx="0" cy="0"/>
        </a:xfrm>
      </p:grpSpPr>
      <p:sp>
        <p:nvSpPr>
          <p:cNvPr id="76" name="Google Shape;76;p76"/>
          <p:cNvSpPr txBox="1"/>
          <p:nvPr>
            <p:ph type="title"/>
          </p:nvPr>
        </p:nvSpPr>
        <p:spPr>
          <a:xfrm>
            <a:off x="1113523" y="4732865"/>
            <a:ext cx="7515991"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6"/>
          <p:cNvSpPr/>
          <p:nvPr>
            <p:ph idx="2" type="pic"/>
          </p:nvPr>
        </p:nvSpPr>
        <p:spPr>
          <a:xfrm>
            <a:off x="1789975" y="932112"/>
            <a:ext cx="6171065"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78" name="Google Shape;78;p76"/>
          <p:cNvSpPr txBox="1"/>
          <p:nvPr>
            <p:ph idx="1" type="body"/>
          </p:nvPr>
        </p:nvSpPr>
        <p:spPr>
          <a:xfrm>
            <a:off x="1113523" y="5299603"/>
            <a:ext cx="7515991" cy="49371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280"/>
              </a:spcBef>
              <a:spcAft>
                <a:spcPts val="0"/>
              </a:spcAft>
              <a:buSzPts val="2030"/>
              <a:buNone/>
              <a:defRPr sz="14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79" name="Google Shape;79;p7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7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2" name="Shape 82"/>
        <p:cNvGrpSpPr/>
        <p:nvPr/>
      </p:nvGrpSpPr>
      <p:grpSpPr>
        <a:xfrm>
          <a:off x="0" y="0"/>
          <a:ext cx="0" cy="0"/>
          <a:chOff x="0" y="0"/>
          <a:chExt cx="0" cy="0"/>
        </a:xfrm>
      </p:grpSpPr>
      <p:sp>
        <p:nvSpPr>
          <p:cNvPr id="83" name="Google Shape;83;p77"/>
          <p:cNvSpPr txBox="1"/>
          <p:nvPr>
            <p:ph type="title"/>
          </p:nvPr>
        </p:nvSpPr>
        <p:spPr>
          <a:xfrm>
            <a:off x="1113524" y="685800"/>
            <a:ext cx="7515991" cy="3048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7"/>
          <p:cNvSpPr txBox="1"/>
          <p:nvPr>
            <p:ph idx="1" type="body"/>
          </p:nvPr>
        </p:nvSpPr>
        <p:spPr>
          <a:xfrm>
            <a:off x="1113524" y="4343400"/>
            <a:ext cx="7515992"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85" name="Google Shape;85;p77"/>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77"/>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77"/>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8" name="Shape 88"/>
        <p:cNvGrpSpPr/>
        <p:nvPr/>
      </p:nvGrpSpPr>
      <p:grpSpPr>
        <a:xfrm>
          <a:off x="0" y="0"/>
          <a:ext cx="0" cy="0"/>
          <a:chOff x="0" y="0"/>
          <a:chExt cx="0" cy="0"/>
        </a:xfrm>
      </p:grpSpPr>
      <p:sp>
        <p:nvSpPr>
          <p:cNvPr id="89" name="Google Shape;89;p51"/>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90" name="Google Shape;90;p51"/>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91" name="Google Shape;91;p51"/>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1"/>
          <p:cNvSpPr txBox="1"/>
          <p:nvPr>
            <p:ph idx="1" type="body"/>
          </p:nvPr>
        </p:nvSpPr>
        <p:spPr>
          <a:xfrm>
            <a:off x="1598235" y="3428999"/>
            <a:ext cx="6631128" cy="3810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360"/>
              </a:spcBef>
              <a:spcAft>
                <a:spcPts val="0"/>
              </a:spcAft>
              <a:buSzPts val="2610"/>
              <a:buFont typeface="Corbel"/>
              <a:buNone/>
              <a:defRPr sz="1800"/>
            </a:lvl1pPr>
            <a:lvl2pPr indent="-228600" lvl="1" marL="914400" algn="l">
              <a:lnSpc>
                <a:spcPct val="100000"/>
              </a:lnSpc>
              <a:spcBef>
                <a:spcPts val="600"/>
              </a:spcBef>
              <a:spcAft>
                <a:spcPts val="0"/>
              </a:spcAft>
              <a:buSzPts val="2900"/>
              <a:buFont typeface="Corbel"/>
              <a:buNone/>
              <a:defRPr/>
            </a:lvl2pPr>
            <a:lvl3pPr indent="-228600" lvl="2" marL="1371600" algn="l">
              <a:lnSpc>
                <a:spcPct val="100000"/>
              </a:lnSpc>
              <a:spcBef>
                <a:spcPts val="600"/>
              </a:spcBef>
              <a:spcAft>
                <a:spcPts val="0"/>
              </a:spcAft>
              <a:buSzPts val="2610"/>
              <a:buFont typeface="Corbel"/>
              <a:buNone/>
              <a:defRPr/>
            </a:lvl3pPr>
            <a:lvl4pPr indent="-228600" lvl="3" marL="1828800" algn="l">
              <a:lnSpc>
                <a:spcPct val="100000"/>
              </a:lnSpc>
              <a:spcBef>
                <a:spcPts val="600"/>
              </a:spcBef>
              <a:spcAft>
                <a:spcPts val="0"/>
              </a:spcAft>
              <a:buSzPts val="2320"/>
              <a:buFont typeface="Corbel"/>
              <a:buNone/>
              <a:defRPr/>
            </a:lvl4pPr>
            <a:lvl5pPr indent="-228600" lvl="4" marL="2286000" algn="l">
              <a:lnSpc>
                <a:spcPct val="100000"/>
              </a:lnSpc>
              <a:spcBef>
                <a:spcPts val="600"/>
              </a:spcBef>
              <a:spcAft>
                <a:spcPts val="0"/>
              </a:spcAft>
              <a:buSzPts val="2030"/>
              <a:buFont typeface="Corbel"/>
              <a:buNone/>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93" name="Google Shape;93;p51"/>
          <p:cNvSpPr txBox="1"/>
          <p:nvPr>
            <p:ph idx="2" type="body"/>
          </p:nvPr>
        </p:nvSpPr>
        <p:spPr>
          <a:xfrm>
            <a:off x="1113523" y="4343400"/>
            <a:ext cx="7515991" cy="1447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94" name="Google Shape;94;p5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7" name="Shape 97"/>
        <p:cNvGrpSpPr/>
        <p:nvPr/>
      </p:nvGrpSpPr>
      <p:grpSpPr>
        <a:xfrm>
          <a:off x="0" y="0"/>
          <a:ext cx="0" cy="0"/>
          <a:chOff x="0" y="0"/>
          <a:chExt cx="0" cy="0"/>
        </a:xfrm>
      </p:grpSpPr>
      <p:sp>
        <p:nvSpPr>
          <p:cNvPr id="98" name="Google Shape;98;p52"/>
          <p:cNvSpPr txBox="1"/>
          <p:nvPr>
            <p:ph type="title"/>
          </p:nvPr>
        </p:nvSpPr>
        <p:spPr>
          <a:xfrm>
            <a:off x="1113525" y="3308581"/>
            <a:ext cx="7515989" cy="14688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3200"/>
              <a:buFont typeface="Corbel"/>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52"/>
          <p:cNvSpPr txBox="1"/>
          <p:nvPr>
            <p:ph idx="1" type="body"/>
          </p:nvPr>
        </p:nvSpPr>
        <p:spPr>
          <a:xfrm>
            <a:off x="1113524" y="4777381"/>
            <a:ext cx="7515990"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00" name="Google Shape;100;p52"/>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52"/>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52"/>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3" name="Shape 103"/>
        <p:cNvGrpSpPr/>
        <p:nvPr/>
      </p:nvGrpSpPr>
      <p:grpSpPr>
        <a:xfrm>
          <a:off x="0" y="0"/>
          <a:ext cx="0" cy="0"/>
          <a:chOff x="0" y="0"/>
          <a:chExt cx="0" cy="0"/>
        </a:xfrm>
      </p:grpSpPr>
      <p:sp>
        <p:nvSpPr>
          <p:cNvPr id="104" name="Google Shape;104;p78"/>
          <p:cNvSpPr txBox="1"/>
          <p:nvPr/>
        </p:nvSpPr>
        <p:spPr>
          <a:xfrm>
            <a:off x="969421" y="863023"/>
            <a:ext cx="457319"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05" name="Google Shape;105;p78"/>
          <p:cNvSpPr txBox="1"/>
          <p:nvPr/>
        </p:nvSpPr>
        <p:spPr>
          <a:xfrm>
            <a:off x="8172197" y="2819399"/>
            <a:ext cx="457319"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Corbel"/>
              <a:buNone/>
            </a:pPr>
            <a:r>
              <a:rPr b="0" i="0" lang="en-US" sz="80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sp>
        <p:nvSpPr>
          <p:cNvPr id="106" name="Google Shape;106;p78"/>
          <p:cNvSpPr txBox="1"/>
          <p:nvPr>
            <p:ph type="title"/>
          </p:nvPr>
        </p:nvSpPr>
        <p:spPr>
          <a:xfrm>
            <a:off x="1426741" y="685801"/>
            <a:ext cx="6974115" cy="27431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Corbel"/>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78"/>
          <p:cNvSpPr txBox="1"/>
          <p:nvPr>
            <p:ph idx="1" type="body"/>
          </p:nvPr>
        </p:nvSpPr>
        <p:spPr>
          <a:xfrm>
            <a:off x="1113525" y="3886200"/>
            <a:ext cx="7515990" cy="889000"/>
          </a:xfrm>
          <a:prstGeom prst="rect">
            <a:avLst/>
          </a:prstGeom>
          <a:noFill/>
          <a:ln>
            <a:noFill/>
          </a:ln>
        </p:spPr>
        <p:txBody>
          <a:bodyPr anchorCtr="0" anchor="b" bIns="45700" lIns="91425" spcFirstLastPara="1" rIns="91425" wrap="square" tIns="45700">
            <a:normAutofit/>
          </a:bodyPr>
          <a:lstStyle>
            <a:lvl1pPr indent="-228600" lvl="0" marL="457200" algn="r">
              <a:lnSpc>
                <a:spcPct val="100000"/>
              </a:lnSpc>
              <a:spcBef>
                <a:spcPts val="480"/>
              </a:spcBef>
              <a:spcAft>
                <a:spcPts val="0"/>
              </a:spcAft>
              <a:buSzPts val="3480"/>
              <a:buNone/>
              <a:defRPr b="0" sz="24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08" name="Google Shape;108;p78"/>
          <p:cNvSpPr txBox="1"/>
          <p:nvPr>
            <p:ph idx="2" type="body"/>
          </p:nvPr>
        </p:nvSpPr>
        <p:spPr>
          <a:xfrm>
            <a:off x="1113524" y="4775200"/>
            <a:ext cx="7515990" cy="10160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09" name="Google Shape;109;p78"/>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78"/>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78"/>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2" name="Shape 112"/>
        <p:cNvGrpSpPr/>
        <p:nvPr/>
      </p:nvGrpSpPr>
      <p:grpSpPr>
        <a:xfrm>
          <a:off x="0" y="0"/>
          <a:ext cx="0" cy="0"/>
          <a:chOff x="0" y="0"/>
          <a:chExt cx="0" cy="0"/>
        </a:xfrm>
      </p:grpSpPr>
      <p:sp>
        <p:nvSpPr>
          <p:cNvPr id="113" name="Google Shape;113;p79"/>
          <p:cNvSpPr txBox="1"/>
          <p:nvPr>
            <p:ph type="title"/>
          </p:nvPr>
        </p:nvSpPr>
        <p:spPr>
          <a:xfrm>
            <a:off x="1113525" y="685801"/>
            <a:ext cx="7515991" cy="27273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79"/>
          <p:cNvSpPr txBox="1"/>
          <p:nvPr>
            <p:ph idx="1" type="body"/>
          </p:nvPr>
        </p:nvSpPr>
        <p:spPr>
          <a:xfrm>
            <a:off x="1113524" y="3505200"/>
            <a:ext cx="7515992" cy="8382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560"/>
              </a:spcBef>
              <a:spcAft>
                <a:spcPts val="0"/>
              </a:spcAft>
              <a:buSzPts val="4060"/>
              <a:buNone/>
              <a:defRPr b="0" sz="2800" cap="none">
                <a:solidFill>
                  <a:schemeClr val="dk1"/>
                </a:solidFill>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15" name="Google Shape;115;p79"/>
          <p:cNvSpPr txBox="1"/>
          <p:nvPr>
            <p:ph idx="2" type="body"/>
          </p:nvPr>
        </p:nvSpPr>
        <p:spPr>
          <a:xfrm>
            <a:off x="1113524" y="4343400"/>
            <a:ext cx="7515992" cy="1447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610"/>
              <a:buNone/>
              <a:defRPr sz="1800">
                <a:solidFill>
                  <a:schemeClr val="dk1"/>
                </a:solidFill>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
        <p:nvSpPr>
          <p:cNvPr id="116" name="Google Shape;116;p79"/>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79"/>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79"/>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55"/>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55"/>
          <p:cNvSpPr txBox="1"/>
          <p:nvPr>
            <p:ph idx="1" type="body"/>
          </p:nvPr>
        </p:nvSpPr>
        <p:spPr>
          <a:xfrm rot="5400000">
            <a:off x="3155970" y="493164"/>
            <a:ext cx="3356995" cy="7704666"/>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22" name="Google Shape;122;p5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5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5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56"/>
          <p:cNvSpPr txBox="1"/>
          <p:nvPr>
            <p:ph type="title"/>
          </p:nvPr>
        </p:nvSpPr>
        <p:spPr>
          <a:xfrm rot="5400000">
            <a:off x="5412754" y="2574439"/>
            <a:ext cx="5105400" cy="1328123"/>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56"/>
          <p:cNvSpPr txBox="1"/>
          <p:nvPr>
            <p:ph idx="1" type="body"/>
          </p:nvPr>
        </p:nvSpPr>
        <p:spPr>
          <a:xfrm rot="5400000">
            <a:off x="1569011" y="230314"/>
            <a:ext cx="5105400" cy="6016373"/>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a:lvl1pPr>
            <a:lvl2pPr indent="-394335" lvl="1" marL="914400" algn="l">
              <a:lnSpc>
                <a:spcPct val="100000"/>
              </a:lnSpc>
              <a:spcBef>
                <a:spcPts val="600"/>
              </a:spcBef>
              <a:spcAft>
                <a:spcPts val="0"/>
              </a:spcAft>
              <a:buSzPts val="2610"/>
              <a:buChar char="•"/>
              <a:defRPr/>
            </a:lvl2pPr>
            <a:lvl3pPr indent="-394335" lvl="2" marL="1371600" algn="l">
              <a:lnSpc>
                <a:spcPct val="100000"/>
              </a:lnSpc>
              <a:spcBef>
                <a:spcPts val="600"/>
              </a:spcBef>
              <a:spcAft>
                <a:spcPts val="0"/>
              </a:spcAft>
              <a:buSzPts val="2610"/>
              <a:buChar char="•"/>
              <a:defRPr/>
            </a:lvl3pPr>
            <a:lvl4pPr indent="-394335" lvl="3" marL="1828800" algn="l">
              <a:lnSpc>
                <a:spcPct val="100000"/>
              </a:lnSpc>
              <a:spcBef>
                <a:spcPts val="600"/>
              </a:spcBef>
              <a:spcAft>
                <a:spcPts val="0"/>
              </a:spcAft>
              <a:buSzPts val="2610"/>
              <a:buChar char="•"/>
              <a:defRPr/>
            </a:lvl4pPr>
            <a:lvl5pPr indent="-394335" lvl="4" marL="2286000" algn="l">
              <a:lnSpc>
                <a:spcPct val="100000"/>
              </a:lnSpc>
              <a:spcBef>
                <a:spcPts val="600"/>
              </a:spcBef>
              <a:spcAft>
                <a:spcPts val="0"/>
              </a:spcAft>
              <a:buSzPts val="2610"/>
              <a:buChar char="•"/>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
        <p:nvSpPr>
          <p:cNvPr id="128" name="Google Shape;128;p5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5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5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68"/>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8"/>
          <p:cNvSpPr txBox="1"/>
          <p:nvPr>
            <p:ph idx="1" type="body"/>
          </p:nvPr>
        </p:nvSpPr>
        <p:spPr>
          <a:xfrm>
            <a:off x="982133" y="2667000"/>
            <a:ext cx="7704667" cy="3332816"/>
          </a:xfrm>
          <a:prstGeom prst="rect">
            <a:avLst/>
          </a:prstGeom>
          <a:noFill/>
          <a:ln>
            <a:noFill/>
          </a:ln>
        </p:spPr>
        <p:txBody>
          <a:bodyPr anchorCtr="0" anchor="ctr" bIns="45700" lIns="91425" spcFirstLastPara="1" rIns="91425" wrap="square" tIns="45700">
            <a:normAutofit/>
          </a:bodyPr>
          <a:lstStyle>
            <a:lvl1pPr indent="-449580" lvl="0" marL="457200" algn="l">
              <a:lnSpc>
                <a:spcPct val="100000"/>
              </a:lnSpc>
              <a:spcBef>
                <a:spcPts val="480"/>
              </a:spcBef>
              <a:spcAft>
                <a:spcPts val="0"/>
              </a:spcAft>
              <a:buSzPts val="3480"/>
              <a:buChar char="•"/>
              <a:defRPr>
                <a:latin typeface="Calibri"/>
                <a:ea typeface="Calibri"/>
                <a:cs typeface="Calibri"/>
                <a:sym typeface="Calibri"/>
              </a:defRPr>
            </a:lvl1pPr>
            <a:lvl2pPr indent="-412750" lvl="1" marL="914400" algn="l">
              <a:lnSpc>
                <a:spcPct val="100000"/>
              </a:lnSpc>
              <a:spcBef>
                <a:spcPts val="600"/>
              </a:spcBef>
              <a:spcAft>
                <a:spcPts val="0"/>
              </a:spcAft>
              <a:buSzPts val="2900"/>
              <a:buChar char="•"/>
              <a:defRPr>
                <a:latin typeface="Calibri"/>
                <a:ea typeface="Calibri"/>
                <a:cs typeface="Calibri"/>
                <a:sym typeface="Calibri"/>
              </a:defRPr>
            </a:lvl2pPr>
            <a:lvl3pPr indent="-394335" lvl="2" marL="1371600" algn="l">
              <a:lnSpc>
                <a:spcPct val="100000"/>
              </a:lnSpc>
              <a:spcBef>
                <a:spcPts val="600"/>
              </a:spcBef>
              <a:spcAft>
                <a:spcPts val="0"/>
              </a:spcAft>
              <a:buSzPts val="2610"/>
              <a:buChar char="•"/>
              <a:defRPr>
                <a:latin typeface="Calibri"/>
                <a:ea typeface="Calibri"/>
                <a:cs typeface="Calibri"/>
                <a:sym typeface="Calibri"/>
              </a:defRPr>
            </a:lvl3pPr>
            <a:lvl4pPr indent="-375919" lvl="3" marL="1828800" algn="l">
              <a:lnSpc>
                <a:spcPct val="100000"/>
              </a:lnSpc>
              <a:spcBef>
                <a:spcPts val="600"/>
              </a:spcBef>
              <a:spcAft>
                <a:spcPts val="0"/>
              </a:spcAft>
              <a:buSzPts val="2320"/>
              <a:buChar char="•"/>
              <a:defRPr>
                <a:latin typeface="Calibri"/>
                <a:ea typeface="Calibri"/>
                <a:cs typeface="Calibri"/>
                <a:sym typeface="Calibri"/>
              </a:defRPr>
            </a:lvl4pPr>
            <a:lvl5pPr indent="-357504" lvl="4" marL="2286000" algn="l">
              <a:lnSpc>
                <a:spcPct val="100000"/>
              </a:lnSpc>
              <a:spcBef>
                <a:spcPts val="600"/>
              </a:spcBef>
              <a:spcAft>
                <a:spcPts val="0"/>
              </a:spcAft>
              <a:buSzPts val="2030"/>
              <a:buChar char="•"/>
              <a:defRPr>
                <a:latin typeface="Calibri"/>
                <a:ea typeface="Calibri"/>
                <a:cs typeface="Calibri"/>
                <a:sym typeface="Calibri"/>
              </a:defRPr>
            </a:lvl5pPr>
            <a:lvl6pPr indent="-394335" lvl="5" marL="2743200" algn="l">
              <a:lnSpc>
                <a:spcPct val="100000"/>
              </a:lnSpc>
              <a:spcBef>
                <a:spcPts val="600"/>
              </a:spcBef>
              <a:spcAft>
                <a:spcPts val="0"/>
              </a:spcAft>
              <a:buSzPts val="2610"/>
              <a:buChar char="•"/>
              <a:defRPr/>
            </a:lvl6pPr>
            <a:lvl7pPr indent="-394335" lvl="6" marL="3200400" algn="l">
              <a:lnSpc>
                <a:spcPct val="100000"/>
              </a:lnSpc>
              <a:spcBef>
                <a:spcPts val="600"/>
              </a:spcBef>
              <a:spcAft>
                <a:spcPts val="0"/>
              </a:spcAft>
              <a:buSzPts val="2610"/>
              <a:buChar char="•"/>
              <a:defRPr/>
            </a:lvl7pPr>
            <a:lvl8pPr indent="-394334" lvl="7" marL="3657600" algn="l">
              <a:lnSpc>
                <a:spcPct val="100000"/>
              </a:lnSpc>
              <a:spcBef>
                <a:spcPts val="600"/>
              </a:spcBef>
              <a:spcAft>
                <a:spcPts val="0"/>
              </a:spcAft>
              <a:buSzPts val="2610"/>
              <a:buChar char="•"/>
              <a:defRPr/>
            </a:lvl8pPr>
            <a:lvl9pPr indent="-394334" lvl="8" marL="4114800" algn="l">
              <a:lnSpc>
                <a:spcPct val="100000"/>
              </a:lnSpc>
              <a:spcBef>
                <a:spcPts val="600"/>
              </a:spcBef>
              <a:spcAft>
                <a:spcPts val="600"/>
              </a:spcAft>
              <a:buSzPts val="261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7" name="Shape 37"/>
        <p:cNvGrpSpPr/>
        <p:nvPr/>
      </p:nvGrpSpPr>
      <p:grpSpPr>
        <a:xfrm>
          <a:off x="0" y="0"/>
          <a:ext cx="0" cy="0"/>
          <a:chOff x="0" y="0"/>
          <a:chExt cx="0" cy="0"/>
        </a:xfrm>
      </p:grpSpPr>
      <p:sp>
        <p:nvSpPr>
          <p:cNvPr id="38" name="Google Shape;38;p69"/>
          <p:cNvSpPr txBox="1"/>
          <p:nvPr>
            <p:ph type="title"/>
          </p:nvPr>
        </p:nvSpPr>
        <p:spPr>
          <a:xfrm>
            <a:off x="32770" y="0"/>
            <a:ext cx="9111230" cy="10668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3600"/>
              <a:buFont typeface="Calibri"/>
              <a:buNone/>
              <a:defRPr b="0"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9"/>
          <p:cNvSpPr txBox="1"/>
          <p:nvPr>
            <p:ph idx="1" type="body"/>
          </p:nvPr>
        </p:nvSpPr>
        <p:spPr>
          <a:xfrm>
            <a:off x="990600" y="1447800"/>
            <a:ext cx="7543800" cy="36576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480"/>
              </a:spcBef>
              <a:spcAft>
                <a:spcPts val="0"/>
              </a:spcAft>
              <a:buSzPts val="3480"/>
              <a:buNone/>
              <a:defRPr sz="2400">
                <a:latin typeface="Calibri"/>
                <a:ea typeface="Calibri"/>
                <a:cs typeface="Calibri"/>
                <a:sym typeface="Calibri"/>
              </a:defRPr>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70"/>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0"/>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0"/>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1"/>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0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1"/>
          <p:cNvSpPr txBox="1"/>
          <p:nvPr>
            <p:ph idx="1" type="body"/>
          </p:nvPr>
        </p:nvSpPr>
        <p:spPr>
          <a:xfrm>
            <a:off x="1329481" y="2658533"/>
            <a:ext cx="345629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1186C3"/>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47" name="Google Shape;47;p71"/>
          <p:cNvSpPr txBox="1"/>
          <p:nvPr>
            <p:ph idx="2" type="body"/>
          </p:nvPr>
        </p:nvSpPr>
        <p:spPr>
          <a:xfrm>
            <a:off x="1113523"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48" name="Google Shape;48;p71"/>
          <p:cNvSpPr txBox="1"/>
          <p:nvPr>
            <p:ph idx="3" type="body"/>
          </p:nvPr>
        </p:nvSpPr>
        <p:spPr>
          <a:xfrm>
            <a:off x="5161710" y="2667000"/>
            <a:ext cx="346780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4060"/>
              <a:buNone/>
              <a:defRPr b="0" sz="2800">
                <a:solidFill>
                  <a:srgbClr val="1186C3"/>
                </a:solidFill>
              </a:defRPr>
            </a:lvl1pPr>
            <a:lvl2pPr indent="-228600" lvl="1" marL="914400" algn="l">
              <a:lnSpc>
                <a:spcPct val="100000"/>
              </a:lnSpc>
              <a:spcBef>
                <a:spcPts val="600"/>
              </a:spcBef>
              <a:spcAft>
                <a:spcPts val="0"/>
              </a:spcAft>
              <a:buSzPts val="2900"/>
              <a:buNone/>
              <a:defRPr b="1" sz="2000"/>
            </a:lvl2pPr>
            <a:lvl3pPr indent="-228600" lvl="2" marL="1371600" algn="l">
              <a:lnSpc>
                <a:spcPct val="100000"/>
              </a:lnSpc>
              <a:spcBef>
                <a:spcPts val="600"/>
              </a:spcBef>
              <a:spcAft>
                <a:spcPts val="0"/>
              </a:spcAft>
              <a:buSzPts val="2610"/>
              <a:buNone/>
              <a:defRPr b="1" sz="1800"/>
            </a:lvl3pPr>
            <a:lvl4pPr indent="-228600" lvl="3" marL="1828800" algn="l">
              <a:lnSpc>
                <a:spcPct val="100000"/>
              </a:lnSpc>
              <a:spcBef>
                <a:spcPts val="600"/>
              </a:spcBef>
              <a:spcAft>
                <a:spcPts val="0"/>
              </a:spcAft>
              <a:buSzPts val="2320"/>
              <a:buNone/>
              <a:defRPr b="1" sz="1600"/>
            </a:lvl4pPr>
            <a:lvl5pPr indent="-228600" lvl="4" marL="2286000" algn="l">
              <a:lnSpc>
                <a:spcPct val="100000"/>
              </a:lnSpc>
              <a:spcBef>
                <a:spcPts val="600"/>
              </a:spcBef>
              <a:spcAft>
                <a:spcPts val="0"/>
              </a:spcAft>
              <a:buSzPts val="2320"/>
              <a:buNone/>
              <a:defRPr b="1" sz="1600"/>
            </a:lvl5pPr>
            <a:lvl6pPr indent="-228600" lvl="5" marL="2743200" algn="l">
              <a:lnSpc>
                <a:spcPct val="100000"/>
              </a:lnSpc>
              <a:spcBef>
                <a:spcPts val="600"/>
              </a:spcBef>
              <a:spcAft>
                <a:spcPts val="0"/>
              </a:spcAft>
              <a:buSzPts val="2320"/>
              <a:buNone/>
              <a:defRPr b="1" sz="1600"/>
            </a:lvl6pPr>
            <a:lvl7pPr indent="-228600" lvl="6" marL="3200400" algn="l">
              <a:lnSpc>
                <a:spcPct val="100000"/>
              </a:lnSpc>
              <a:spcBef>
                <a:spcPts val="600"/>
              </a:spcBef>
              <a:spcAft>
                <a:spcPts val="0"/>
              </a:spcAft>
              <a:buSzPts val="2320"/>
              <a:buNone/>
              <a:defRPr b="1" sz="1600"/>
            </a:lvl7pPr>
            <a:lvl8pPr indent="-228600" lvl="7" marL="3657600" algn="l">
              <a:lnSpc>
                <a:spcPct val="100000"/>
              </a:lnSpc>
              <a:spcBef>
                <a:spcPts val="600"/>
              </a:spcBef>
              <a:spcAft>
                <a:spcPts val="0"/>
              </a:spcAft>
              <a:buSzPts val="2320"/>
              <a:buNone/>
              <a:defRPr b="1" sz="1600"/>
            </a:lvl8pPr>
            <a:lvl9pPr indent="-228600" lvl="8" marL="4114800" algn="l">
              <a:lnSpc>
                <a:spcPct val="100000"/>
              </a:lnSpc>
              <a:spcBef>
                <a:spcPts val="600"/>
              </a:spcBef>
              <a:spcAft>
                <a:spcPts val="600"/>
              </a:spcAft>
              <a:buSzPts val="2320"/>
              <a:buNone/>
              <a:defRPr b="1" sz="1600"/>
            </a:lvl9pPr>
          </a:lstStyle>
          <a:p/>
        </p:txBody>
      </p:sp>
      <p:sp>
        <p:nvSpPr>
          <p:cNvPr id="49" name="Google Shape;49;p71"/>
          <p:cNvSpPr txBox="1"/>
          <p:nvPr>
            <p:ph idx="4" type="body"/>
          </p:nvPr>
        </p:nvSpPr>
        <p:spPr>
          <a:xfrm>
            <a:off x="4957266" y="3335336"/>
            <a:ext cx="3672248" cy="2665259"/>
          </a:xfrm>
          <a:prstGeom prst="rect">
            <a:avLst/>
          </a:prstGeom>
          <a:noFill/>
          <a:ln>
            <a:noFill/>
          </a:ln>
        </p:spPr>
        <p:txBody>
          <a:bodyPr anchorCtr="0" anchor="t"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50" name="Google Shape;50;p71"/>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1"/>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1"/>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72"/>
          <p:cNvSpPr txBox="1"/>
          <p:nvPr>
            <p:ph type="title"/>
          </p:nvPr>
        </p:nvSpPr>
        <p:spPr>
          <a:xfrm>
            <a:off x="1986995" y="2666998"/>
            <a:ext cx="6699805" cy="2360071"/>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chemeClr val="dk1"/>
              </a:buClr>
              <a:buSzPts val="4000"/>
              <a:buFont typeface="Calibri"/>
              <a:buNone/>
              <a:defRPr b="0" sz="4000" cap="none">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2"/>
          <p:cNvSpPr txBox="1"/>
          <p:nvPr>
            <p:ph idx="1" type="body"/>
          </p:nvPr>
        </p:nvSpPr>
        <p:spPr>
          <a:xfrm>
            <a:off x="1986998" y="5027070"/>
            <a:ext cx="6699802" cy="8604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400"/>
              </a:spcBef>
              <a:spcAft>
                <a:spcPts val="0"/>
              </a:spcAft>
              <a:buSzPts val="2900"/>
              <a:buNone/>
              <a:defRPr sz="2000">
                <a:solidFill>
                  <a:schemeClr val="dk1"/>
                </a:solidFill>
                <a:latin typeface="Calibri"/>
                <a:ea typeface="Calibri"/>
                <a:cs typeface="Calibri"/>
                <a:sym typeface="Calibri"/>
              </a:defRPr>
            </a:lvl1pPr>
            <a:lvl2pPr indent="-228600" lvl="1" marL="914400" algn="l">
              <a:lnSpc>
                <a:spcPct val="100000"/>
              </a:lnSpc>
              <a:spcBef>
                <a:spcPts val="600"/>
              </a:spcBef>
              <a:spcAft>
                <a:spcPts val="0"/>
              </a:spcAft>
              <a:buSzPts val="2610"/>
              <a:buNone/>
              <a:defRPr sz="1800">
                <a:solidFill>
                  <a:srgbClr val="888888"/>
                </a:solidFill>
              </a:defRPr>
            </a:lvl2pPr>
            <a:lvl3pPr indent="-228600" lvl="2" marL="1371600" algn="l">
              <a:lnSpc>
                <a:spcPct val="100000"/>
              </a:lnSpc>
              <a:spcBef>
                <a:spcPts val="600"/>
              </a:spcBef>
              <a:spcAft>
                <a:spcPts val="0"/>
              </a:spcAft>
              <a:buSzPts val="2320"/>
              <a:buNone/>
              <a:defRPr sz="1600">
                <a:solidFill>
                  <a:srgbClr val="888888"/>
                </a:solidFill>
              </a:defRPr>
            </a:lvl3pPr>
            <a:lvl4pPr indent="-228600" lvl="3" marL="1828800" algn="l">
              <a:lnSpc>
                <a:spcPct val="100000"/>
              </a:lnSpc>
              <a:spcBef>
                <a:spcPts val="600"/>
              </a:spcBef>
              <a:spcAft>
                <a:spcPts val="0"/>
              </a:spcAft>
              <a:buSzPts val="2030"/>
              <a:buNone/>
              <a:defRPr sz="1400">
                <a:solidFill>
                  <a:srgbClr val="888888"/>
                </a:solidFill>
              </a:defRPr>
            </a:lvl4pPr>
            <a:lvl5pPr indent="-228600" lvl="4" marL="2286000" algn="l">
              <a:lnSpc>
                <a:spcPct val="100000"/>
              </a:lnSpc>
              <a:spcBef>
                <a:spcPts val="600"/>
              </a:spcBef>
              <a:spcAft>
                <a:spcPts val="0"/>
              </a:spcAft>
              <a:buSzPts val="2030"/>
              <a:buNone/>
              <a:defRPr sz="1400">
                <a:solidFill>
                  <a:srgbClr val="888888"/>
                </a:solidFill>
              </a:defRPr>
            </a:lvl5pPr>
            <a:lvl6pPr indent="-228600" lvl="5" marL="2743200" algn="l">
              <a:lnSpc>
                <a:spcPct val="100000"/>
              </a:lnSpc>
              <a:spcBef>
                <a:spcPts val="600"/>
              </a:spcBef>
              <a:spcAft>
                <a:spcPts val="0"/>
              </a:spcAft>
              <a:buSzPts val="2030"/>
              <a:buNone/>
              <a:defRPr sz="1400">
                <a:solidFill>
                  <a:srgbClr val="888888"/>
                </a:solidFill>
              </a:defRPr>
            </a:lvl6pPr>
            <a:lvl7pPr indent="-228600" lvl="6" marL="3200400" algn="l">
              <a:lnSpc>
                <a:spcPct val="100000"/>
              </a:lnSpc>
              <a:spcBef>
                <a:spcPts val="600"/>
              </a:spcBef>
              <a:spcAft>
                <a:spcPts val="0"/>
              </a:spcAft>
              <a:buSzPts val="2030"/>
              <a:buNone/>
              <a:defRPr sz="1400">
                <a:solidFill>
                  <a:srgbClr val="888888"/>
                </a:solidFill>
              </a:defRPr>
            </a:lvl7pPr>
            <a:lvl8pPr indent="-228600" lvl="7" marL="3657600" algn="l">
              <a:lnSpc>
                <a:spcPct val="100000"/>
              </a:lnSpc>
              <a:spcBef>
                <a:spcPts val="600"/>
              </a:spcBef>
              <a:spcAft>
                <a:spcPts val="0"/>
              </a:spcAft>
              <a:buSzPts val="2030"/>
              <a:buNone/>
              <a:defRPr sz="1400">
                <a:solidFill>
                  <a:srgbClr val="888888"/>
                </a:solidFill>
              </a:defRPr>
            </a:lvl8pPr>
            <a:lvl9pPr indent="-228600" lvl="8" marL="4114800" algn="l">
              <a:lnSpc>
                <a:spcPct val="100000"/>
              </a:lnSpc>
              <a:spcBef>
                <a:spcPts val="600"/>
              </a:spcBef>
              <a:spcAft>
                <a:spcPts val="600"/>
              </a:spcAft>
              <a:buSzPts val="2030"/>
              <a:buNone/>
              <a:defRPr sz="140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73"/>
          <p:cNvSpPr txBox="1"/>
          <p:nvPr>
            <p:ph type="title"/>
          </p:nvPr>
        </p:nvSpPr>
        <p:spPr>
          <a:xfrm>
            <a:off x="982133" y="685801"/>
            <a:ext cx="7704667" cy="175259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3"/>
          <p:cNvSpPr txBox="1"/>
          <p:nvPr>
            <p:ph idx="1" type="body"/>
          </p:nvPr>
        </p:nvSpPr>
        <p:spPr>
          <a:xfrm>
            <a:off x="982133" y="2667000"/>
            <a:ext cx="3739896" cy="336867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59" name="Google Shape;59;p73"/>
          <p:cNvSpPr txBox="1"/>
          <p:nvPr>
            <p:ph idx="2" type="body"/>
          </p:nvPr>
        </p:nvSpPr>
        <p:spPr>
          <a:xfrm>
            <a:off x="4946904" y="2667000"/>
            <a:ext cx="3739896" cy="3346824"/>
          </a:xfrm>
          <a:prstGeom prst="rect">
            <a:avLst/>
          </a:prstGeom>
          <a:noFill/>
          <a:ln>
            <a:noFill/>
          </a:ln>
        </p:spPr>
        <p:txBody>
          <a:bodyPr anchorCtr="0" anchor="ctr" bIns="45700" lIns="91425" spcFirstLastPara="1" rIns="91425" wrap="square" tIns="45700">
            <a:normAutofit/>
          </a:bodyPr>
          <a:lstStyle>
            <a:lvl1pPr indent="-394335" lvl="0" marL="457200" algn="l">
              <a:lnSpc>
                <a:spcPct val="100000"/>
              </a:lnSpc>
              <a:spcBef>
                <a:spcPts val="360"/>
              </a:spcBef>
              <a:spcAft>
                <a:spcPts val="0"/>
              </a:spcAft>
              <a:buSzPts val="2610"/>
              <a:buChar char="•"/>
              <a:defRPr sz="1800"/>
            </a:lvl1pPr>
            <a:lvl2pPr indent="-375919" lvl="1" marL="914400" algn="l">
              <a:lnSpc>
                <a:spcPct val="100000"/>
              </a:lnSpc>
              <a:spcBef>
                <a:spcPts val="600"/>
              </a:spcBef>
              <a:spcAft>
                <a:spcPts val="0"/>
              </a:spcAft>
              <a:buSzPts val="2320"/>
              <a:buChar char="•"/>
              <a:defRPr sz="1600"/>
            </a:lvl2pPr>
            <a:lvl3pPr indent="-357505" lvl="2" marL="1371600" algn="l">
              <a:lnSpc>
                <a:spcPct val="100000"/>
              </a:lnSpc>
              <a:spcBef>
                <a:spcPts val="600"/>
              </a:spcBef>
              <a:spcAft>
                <a:spcPts val="0"/>
              </a:spcAft>
              <a:buSzPts val="2030"/>
              <a:buChar char="•"/>
              <a:defRPr sz="1400"/>
            </a:lvl3pPr>
            <a:lvl4pPr indent="-339089" lvl="3" marL="1828800" algn="l">
              <a:lnSpc>
                <a:spcPct val="100000"/>
              </a:lnSpc>
              <a:spcBef>
                <a:spcPts val="600"/>
              </a:spcBef>
              <a:spcAft>
                <a:spcPts val="0"/>
              </a:spcAft>
              <a:buSzPts val="1740"/>
              <a:buChar char="•"/>
              <a:defRPr sz="1200"/>
            </a:lvl4pPr>
            <a:lvl5pPr indent="-339089" lvl="4" marL="2286000" algn="l">
              <a:lnSpc>
                <a:spcPct val="100000"/>
              </a:lnSpc>
              <a:spcBef>
                <a:spcPts val="600"/>
              </a:spcBef>
              <a:spcAft>
                <a:spcPts val="0"/>
              </a:spcAft>
              <a:buSzPts val="1740"/>
              <a:buChar char="•"/>
              <a:defRPr sz="1200"/>
            </a:lvl5pPr>
            <a:lvl6pPr indent="-339089" lvl="5" marL="2743200" algn="l">
              <a:lnSpc>
                <a:spcPct val="100000"/>
              </a:lnSpc>
              <a:spcBef>
                <a:spcPts val="600"/>
              </a:spcBef>
              <a:spcAft>
                <a:spcPts val="0"/>
              </a:spcAft>
              <a:buSzPts val="1740"/>
              <a:buChar char="•"/>
              <a:defRPr sz="1200"/>
            </a:lvl6pPr>
            <a:lvl7pPr indent="-339089" lvl="6" marL="3200400" algn="l">
              <a:lnSpc>
                <a:spcPct val="100000"/>
              </a:lnSpc>
              <a:spcBef>
                <a:spcPts val="600"/>
              </a:spcBef>
              <a:spcAft>
                <a:spcPts val="0"/>
              </a:spcAft>
              <a:buSzPts val="1740"/>
              <a:buChar char="•"/>
              <a:defRPr sz="1200"/>
            </a:lvl7pPr>
            <a:lvl8pPr indent="-339090" lvl="7" marL="3657600" algn="l">
              <a:lnSpc>
                <a:spcPct val="100000"/>
              </a:lnSpc>
              <a:spcBef>
                <a:spcPts val="600"/>
              </a:spcBef>
              <a:spcAft>
                <a:spcPts val="0"/>
              </a:spcAft>
              <a:buSzPts val="1740"/>
              <a:buChar char="•"/>
              <a:defRPr sz="1200"/>
            </a:lvl8pPr>
            <a:lvl9pPr indent="-339090" lvl="8" marL="4114800" algn="l">
              <a:lnSpc>
                <a:spcPct val="100000"/>
              </a:lnSpc>
              <a:spcBef>
                <a:spcPts val="600"/>
              </a:spcBef>
              <a:spcAft>
                <a:spcPts val="600"/>
              </a:spcAft>
              <a:buSzPts val="1740"/>
              <a:buChar char="•"/>
              <a:defRPr sz="1200"/>
            </a:lvl9pPr>
          </a:lstStyle>
          <a:p/>
        </p:txBody>
      </p:sp>
      <p:sp>
        <p:nvSpPr>
          <p:cNvPr id="60" name="Google Shape;60;p73"/>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3"/>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73"/>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74"/>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74"/>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4"/>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4"/>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75"/>
          <p:cNvSpPr txBox="1"/>
          <p:nvPr>
            <p:ph type="title"/>
          </p:nvPr>
        </p:nvSpPr>
        <p:spPr>
          <a:xfrm>
            <a:off x="1113524" y="1600200"/>
            <a:ext cx="2662534"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dk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5"/>
          <p:cNvSpPr txBox="1"/>
          <p:nvPr>
            <p:ph idx="1" type="body"/>
          </p:nvPr>
        </p:nvSpPr>
        <p:spPr>
          <a:xfrm>
            <a:off x="3947553" y="685800"/>
            <a:ext cx="4681962" cy="5105401"/>
          </a:xfrm>
          <a:prstGeom prst="rect">
            <a:avLst/>
          </a:prstGeom>
          <a:noFill/>
          <a:ln>
            <a:noFill/>
          </a:ln>
        </p:spPr>
        <p:txBody>
          <a:bodyPr anchorCtr="0" anchor="ctr" bIns="45700" lIns="91425" spcFirstLastPara="1" rIns="91425" wrap="square" tIns="45700">
            <a:normAutofit/>
          </a:bodyPr>
          <a:lstStyle>
            <a:lvl1pPr indent="-412750" lvl="0" marL="457200" algn="l">
              <a:lnSpc>
                <a:spcPct val="100000"/>
              </a:lnSpc>
              <a:spcBef>
                <a:spcPts val="400"/>
              </a:spcBef>
              <a:spcAft>
                <a:spcPts val="0"/>
              </a:spcAft>
              <a:buSzPts val="2900"/>
              <a:buChar char="•"/>
              <a:defRPr sz="2000"/>
            </a:lvl1pPr>
            <a:lvl2pPr indent="-394335" lvl="1" marL="914400" algn="l">
              <a:lnSpc>
                <a:spcPct val="100000"/>
              </a:lnSpc>
              <a:spcBef>
                <a:spcPts val="600"/>
              </a:spcBef>
              <a:spcAft>
                <a:spcPts val="0"/>
              </a:spcAft>
              <a:buSzPts val="2610"/>
              <a:buChar char="•"/>
              <a:defRPr sz="1800"/>
            </a:lvl2pPr>
            <a:lvl3pPr indent="-375919" lvl="2" marL="1371600" algn="l">
              <a:lnSpc>
                <a:spcPct val="100000"/>
              </a:lnSpc>
              <a:spcBef>
                <a:spcPts val="600"/>
              </a:spcBef>
              <a:spcAft>
                <a:spcPts val="0"/>
              </a:spcAft>
              <a:buSzPts val="2320"/>
              <a:buChar char="•"/>
              <a:defRPr sz="1600"/>
            </a:lvl3pPr>
            <a:lvl4pPr indent="-357505" lvl="3" marL="1828800" algn="l">
              <a:lnSpc>
                <a:spcPct val="100000"/>
              </a:lnSpc>
              <a:spcBef>
                <a:spcPts val="600"/>
              </a:spcBef>
              <a:spcAft>
                <a:spcPts val="0"/>
              </a:spcAft>
              <a:buSzPts val="2030"/>
              <a:buChar char="•"/>
              <a:defRPr sz="1400"/>
            </a:lvl4pPr>
            <a:lvl5pPr indent="-357504" lvl="4" marL="2286000" algn="l">
              <a:lnSpc>
                <a:spcPct val="100000"/>
              </a:lnSpc>
              <a:spcBef>
                <a:spcPts val="600"/>
              </a:spcBef>
              <a:spcAft>
                <a:spcPts val="0"/>
              </a:spcAft>
              <a:buSzPts val="2030"/>
              <a:buChar char="•"/>
              <a:defRPr sz="1400"/>
            </a:lvl5pPr>
            <a:lvl6pPr indent="-357504" lvl="5" marL="2743200" algn="l">
              <a:lnSpc>
                <a:spcPct val="100000"/>
              </a:lnSpc>
              <a:spcBef>
                <a:spcPts val="600"/>
              </a:spcBef>
              <a:spcAft>
                <a:spcPts val="0"/>
              </a:spcAft>
              <a:buSzPts val="2030"/>
              <a:buChar char="•"/>
              <a:defRPr sz="1400"/>
            </a:lvl6pPr>
            <a:lvl7pPr indent="-357504" lvl="6" marL="3200400" algn="l">
              <a:lnSpc>
                <a:spcPct val="100000"/>
              </a:lnSpc>
              <a:spcBef>
                <a:spcPts val="600"/>
              </a:spcBef>
              <a:spcAft>
                <a:spcPts val="0"/>
              </a:spcAft>
              <a:buSzPts val="2030"/>
              <a:buChar char="•"/>
              <a:defRPr sz="1400"/>
            </a:lvl7pPr>
            <a:lvl8pPr indent="-357504" lvl="7" marL="3657600" algn="l">
              <a:lnSpc>
                <a:spcPct val="100000"/>
              </a:lnSpc>
              <a:spcBef>
                <a:spcPts val="600"/>
              </a:spcBef>
              <a:spcAft>
                <a:spcPts val="0"/>
              </a:spcAft>
              <a:buSzPts val="2030"/>
              <a:buChar char="•"/>
              <a:defRPr sz="1400"/>
            </a:lvl8pPr>
            <a:lvl9pPr indent="-357504" lvl="8" marL="4114800" algn="l">
              <a:lnSpc>
                <a:spcPct val="100000"/>
              </a:lnSpc>
              <a:spcBef>
                <a:spcPts val="600"/>
              </a:spcBef>
              <a:spcAft>
                <a:spcPts val="600"/>
              </a:spcAft>
              <a:buSzPts val="2030"/>
              <a:buChar char="•"/>
              <a:defRPr sz="1400"/>
            </a:lvl9pPr>
          </a:lstStyle>
          <a:p/>
        </p:txBody>
      </p:sp>
      <p:sp>
        <p:nvSpPr>
          <p:cNvPr id="71" name="Google Shape;71;p75"/>
          <p:cNvSpPr txBox="1"/>
          <p:nvPr>
            <p:ph idx="2" type="body"/>
          </p:nvPr>
        </p:nvSpPr>
        <p:spPr>
          <a:xfrm>
            <a:off x="1113524" y="2971800"/>
            <a:ext cx="2662534" cy="182880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2320"/>
              <a:buNone/>
              <a:defRPr sz="1600"/>
            </a:lvl1pPr>
            <a:lvl2pPr indent="-228600" lvl="1" marL="914400" algn="l">
              <a:lnSpc>
                <a:spcPct val="100000"/>
              </a:lnSpc>
              <a:spcBef>
                <a:spcPts val="600"/>
              </a:spcBef>
              <a:spcAft>
                <a:spcPts val="0"/>
              </a:spcAft>
              <a:buSzPts val="1740"/>
              <a:buNone/>
              <a:defRPr sz="1200"/>
            </a:lvl2pPr>
            <a:lvl3pPr indent="-228600" lvl="2" marL="1371600" algn="l">
              <a:lnSpc>
                <a:spcPct val="100000"/>
              </a:lnSpc>
              <a:spcBef>
                <a:spcPts val="600"/>
              </a:spcBef>
              <a:spcAft>
                <a:spcPts val="0"/>
              </a:spcAft>
              <a:buSzPts val="1450"/>
              <a:buNone/>
              <a:defRPr sz="1000"/>
            </a:lvl3pPr>
            <a:lvl4pPr indent="-228600" lvl="3" marL="1828800" algn="l">
              <a:lnSpc>
                <a:spcPct val="100000"/>
              </a:lnSpc>
              <a:spcBef>
                <a:spcPts val="600"/>
              </a:spcBef>
              <a:spcAft>
                <a:spcPts val="0"/>
              </a:spcAft>
              <a:buSzPts val="1305"/>
              <a:buNone/>
              <a:defRPr sz="900"/>
            </a:lvl4pPr>
            <a:lvl5pPr indent="-228600" lvl="4" marL="2286000" algn="l">
              <a:lnSpc>
                <a:spcPct val="100000"/>
              </a:lnSpc>
              <a:spcBef>
                <a:spcPts val="600"/>
              </a:spcBef>
              <a:spcAft>
                <a:spcPts val="0"/>
              </a:spcAft>
              <a:buSzPts val="1305"/>
              <a:buNone/>
              <a:defRPr sz="900"/>
            </a:lvl5pPr>
            <a:lvl6pPr indent="-228600" lvl="5" marL="2743200" algn="l">
              <a:lnSpc>
                <a:spcPct val="100000"/>
              </a:lnSpc>
              <a:spcBef>
                <a:spcPts val="600"/>
              </a:spcBef>
              <a:spcAft>
                <a:spcPts val="0"/>
              </a:spcAft>
              <a:buSzPts val="1305"/>
              <a:buNone/>
              <a:defRPr sz="900"/>
            </a:lvl6pPr>
            <a:lvl7pPr indent="-228600" lvl="6" marL="3200400" algn="l">
              <a:lnSpc>
                <a:spcPct val="100000"/>
              </a:lnSpc>
              <a:spcBef>
                <a:spcPts val="600"/>
              </a:spcBef>
              <a:spcAft>
                <a:spcPts val="0"/>
              </a:spcAft>
              <a:buSzPts val="1305"/>
              <a:buNone/>
              <a:defRPr sz="900"/>
            </a:lvl7pPr>
            <a:lvl8pPr indent="-228600" lvl="7" marL="3657600" algn="l">
              <a:lnSpc>
                <a:spcPct val="100000"/>
              </a:lnSpc>
              <a:spcBef>
                <a:spcPts val="600"/>
              </a:spcBef>
              <a:spcAft>
                <a:spcPts val="0"/>
              </a:spcAft>
              <a:buSzPts val="1305"/>
              <a:buNone/>
              <a:defRPr sz="900"/>
            </a:lvl8pPr>
            <a:lvl9pPr indent="-228600" lvl="8" marL="4114800" algn="l">
              <a:lnSpc>
                <a:spcPct val="100000"/>
              </a:lnSpc>
              <a:spcBef>
                <a:spcPts val="600"/>
              </a:spcBef>
              <a:spcAft>
                <a:spcPts val="600"/>
              </a:spcAft>
              <a:buSzPts val="1305"/>
              <a:buNone/>
              <a:defRPr sz="900"/>
            </a:lvl9pPr>
          </a:lstStyle>
          <a:p/>
        </p:txBody>
      </p:sp>
      <p:sp>
        <p:nvSpPr>
          <p:cNvPr id="72" name="Google Shape;72;p75"/>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5"/>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5"/>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66"/>
          <p:cNvGrpSpPr/>
          <p:nvPr/>
        </p:nvGrpSpPr>
        <p:grpSpPr>
          <a:xfrm>
            <a:off x="0" y="0"/>
            <a:ext cx="2132013" cy="6858001"/>
            <a:chOff x="0" y="0"/>
            <a:chExt cx="2132013" cy="6858001"/>
          </a:xfrm>
        </p:grpSpPr>
        <p:sp>
          <p:nvSpPr>
            <p:cNvPr id="11" name="Google Shape;11;p66"/>
            <p:cNvSpPr/>
            <p:nvPr/>
          </p:nvSpPr>
          <p:spPr>
            <a:xfrm>
              <a:off x="0" y="0"/>
              <a:ext cx="1073150" cy="5291138"/>
            </a:xfrm>
            <a:custGeom>
              <a:rect b="b" l="l" r="r" t="t"/>
              <a:pathLst>
                <a:path extrusionOk="0" h="3333" w="676">
                  <a:moveTo>
                    <a:pt x="0" y="3132"/>
                  </a:moveTo>
                  <a:lnTo>
                    <a:pt x="0" y="3312"/>
                  </a:lnTo>
                  <a:lnTo>
                    <a:pt x="126" y="3333"/>
                  </a:lnTo>
                  <a:lnTo>
                    <a:pt x="676" y="0"/>
                  </a:lnTo>
                  <a:lnTo>
                    <a:pt x="514" y="0"/>
                  </a:lnTo>
                  <a:lnTo>
                    <a:pt x="0" y="3132"/>
                  </a:lnTo>
                  <a:close/>
                </a:path>
              </a:pathLst>
            </a:custGeom>
            <a:solidFill>
              <a:schemeClr val="accent1"/>
            </a:solidFill>
            <a:ln>
              <a:noFill/>
            </a:ln>
          </p:spPr>
        </p:sp>
        <p:sp>
          <p:nvSpPr>
            <p:cNvPr id="12" name="Google Shape;12;p66"/>
            <p:cNvSpPr/>
            <p:nvPr/>
          </p:nvSpPr>
          <p:spPr>
            <a:xfrm>
              <a:off x="0" y="0"/>
              <a:ext cx="758825" cy="4624388"/>
            </a:xfrm>
            <a:custGeom>
              <a:rect b="b" l="l" r="r" t="t"/>
              <a:pathLst>
                <a:path extrusionOk="0" h="2913" w="478">
                  <a:moveTo>
                    <a:pt x="478" y="0"/>
                  </a:moveTo>
                  <a:lnTo>
                    <a:pt x="318" y="0"/>
                  </a:lnTo>
                  <a:lnTo>
                    <a:pt x="0" y="1938"/>
                  </a:lnTo>
                  <a:lnTo>
                    <a:pt x="0" y="2913"/>
                  </a:lnTo>
                  <a:lnTo>
                    <a:pt x="478" y="0"/>
                  </a:lnTo>
                  <a:close/>
                </a:path>
              </a:pathLst>
            </a:custGeom>
            <a:solidFill>
              <a:srgbClr val="595959"/>
            </a:solidFill>
            <a:ln>
              <a:noFill/>
            </a:ln>
          </p:spPr>
        </p:sp>
        <p:sp>
          <p:nvSpPr>
            <p:cNvPr id="13" name="Google Shape;13;p66"/>
            <p:cNvSpPr/>
            <p:nvPr/>
          </p:nvSpPr>
          <p:spPr>
            <a:xfrm>
              <a:off x="0" y="5662613"/>
              <a:ext cx="906463" cy="1195388"/>
            </a:xfrm>
            <a:custGeom>
              <a:rect b="b" l="l" r="r" t="t"/>
              <a:pathLst>
                <a:path extrusionOk="0" h="753" w="571">
                  <a:moveTo>
                    <a:pt x="0" y="0"/>
                  </a:moveTo>
                  <a:lnTo>
                    <a:pt x="0" y="12"/>
                  </a:lnTo>
                  <a:lnTo>
                    <a:pt x="538" y="753"/>
                  </a:lnTo>
                  <a:lnTo>
                    <a:pt x="571" y="753"/>
                  </a:lnTo>
                  <a:lnTo>
                    <a:pt x="0" y="0"/>
                  </a:lnTo>
                  <a:close/>
                </a:path>
              </a:pathLst>
            </a:custGeom>
            <a:solidFill>
              <a:srgbClr val="262626"/>
            </a:solidFill>
            <a:ln>
              <a:noFill/>
            </a:ln>
          </p:spPr>
        </p:sp>
        <p:sp>
          <p:nvSpPr>
            <p:cNvPr id="14" name="Google Shape;14;p66"/>
            <p:cNvSpPr/>
            <p:nvPr/>
          </p:nvSpPr>
          <p:spPr>
            <a:xfrm>
              <a:off x="0" y="5295900"/>
              <a:ext cx="1487488" cy="1562100"/>
            </a:xfrm>
            <a:custGeom>
              <a:rect b="b" l="l" r="r" t="t"/>
              <a:pathLst>
                <a:path extrusionOk="0" h="984" w="937">
                  <a:moveTo>
                    <a:pt x="0" y="0"/>
                  </a:moveTo>
                  <a:lnTo>
                    <a:pt x="0" y="3"/>
                  </a:lnTo>
                  <a:lnTo>
                    <a:pt x="901" y="984"/>
                  </a:lnTo>
                  <a:lnTo>
                    <a:pt x="937" y="984"/>
                  </a:lnTo>
                  <a:lnTo>
                    <a:pt x="0" y="0"/>
                  </a:lnTo>
                  <a:close/>
                </a:path>
              </a:pathLst>
            </a:custGeom>
            <a:solidFill>
              <a:srgbClr val="0B5982"/>
            </a:solidFill>
            <a:ln>
              <a:noFill/>
            </a:ln>
          </p:spPr>
        </p:sp>
        <p:sp>
          <p:nvSpPr>
            <p:cNvPr id="15" name="Google Shape;15;p66"/>
            <p:cNvSpPr/>
            <p:nvPr/>
          </p:nvSpPr>
          <p:spPr>
            <a:xfrm>
              <a:off x="0" y="5257800"/>
              <a:ext cx="2132013" cy="1600200"/>
            </a:xfrm>
            <a:custGeom>
              <a:rect b="b" l="l" r="r" t="t"/>
              <a:pathLst>
                <a:path extrusionOk="0" h="1008" w="1343">
                  <a:moveTo>
                    <a:pt x="0" y="24"/>
                  </a:moveTo>
                  <a:lnTo>
                    <a:pt x="937" y="1008"/>
                  </a:lnTo>
                  <a:lnTo>
                    <a:pt x="1343" y="1008"/>
                  </a:lnTo>
                  <a:lnTo>
                    <a:pt x="126" y="21"/>
                  </a:lnTo>
                  <a:lnTo>
                    <a:pt x="0" y="0"/>
                  </a:lnTo>
                  <a:lnTo>
                    <a:pt x="0" y="24"/>
                  </a:lnTo>
                  <a:close/>
                </a:path>
              </a:pathLst>
            </a:custGeom>
            <a:solidFill>
              <a:srgbClr val="1186C3"/>
            </a:solidFill>
            <a:ln>
              <a:noFill/>
            </a:ln>
          </p:spPr>
        </p:sp>
        <p:sp>
          <p:nvSpPr>
            <p:cNvPr id="16" name="Google Shape;16;p66"/>
            <p:cNvSpPr/>
            <p:nvPr/>
          </p:nvSpPr>
          <p:spPr>
            <a:xfrm>
              <a:off x="0" y="5357813"/>
              <a:ext cx="1377950" cy="1500188"/>
            </a:xfrm>
            <a:custGeom>
              <a:rect b="b" l="l" r="r" t="t"/>
              <a:pathLst>
                <a:path extrusionOk="0" h="945" w="868">
                  <a:moveTo>
                    <a:pt x="0" y="192"/>
                  </a:moveTo>
                  <a:lnTo>
                    <a:pt x="571" y="945"/>
                  </a:lnTo>
                  <a:lnTo>
                    <a:pt x="868" y="945"/>
                  </a:lnTo>
                  <a:lnTo>
                    <a:pt x="0" y="0"/>
                  </a:lnTo>
                  <a:lnTo>
                    <a:pt x="0" y="192"/>
                  </a:lnTo>
                  <a:close/>
                </a:path>
              </a:pathLst>
            </a:custGeom>
            <a:solidFill>
              <a:srgbClr val="3F3F3F"/>
            </a:solidFill>
            <a:ln>
              <a:noFill/>
            </a:ln>
          </p:spPr>
        </p:sp>
      </p:grpSp>
      <p:sp>
        <p:nvSpPr>
          <p:cNvPr id="17" name="Google Shape;17;p66"/>
          <p:cNvSpPr txBox="1"/>
          <p:nvPr>
            <p:ph type="title"/>
          </p:nvPr>
        </p:nvSpPr>
        <p:spPr>
          <a:xfrm>
            <a:off x="982133" y="457201"/>
            <a:ext cx="7704667" cy="19812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66"/>
          <p:cNvSpPr txBox="1"/>
          <p:nvPr>
            <p:ph idx="1" type="body"/>
          </p:nvPr>
        </p:nvSpPr>
        <p:spPr>
          <a:xfrm>
            <a:off x="982134" y="2667000"/>
            <a:ext cx="7704666" cy="3356995"/>
          </a:xfrm>
          <a:prstGeom prst="rect">
            <a:avLst/>
          </a:prstGeom>
          <a:noFill/>
          <a:ln>
            <a:noFill/>
          </a:ln>
        </p:spPr>
        <p:txBody>
          <a:bodyPr anchorCtr="0" anchor="ctr" bIns="45700" lIns="91425" spcFirstLastPara="1" rIns="91425" wrap="square" tIns="45700">
            <a:normAutofit/>
          </a:bodyPr>
          <a:lstStyle>
            <a:lvl1pPr indent="-449580" lvl="0" marL="457200" marR="0" rtl="0" algn="l">
              <a:lnSpc>
                <a:spcPct val="100000"/>
              </a:lnSpc>
              <a:spcBef>
                <a:spcPts val="480"/>
              </a:spcBef>
              <a:spcAft>
                <a:spcPts val="0"/>
              </a:spcAft>
              <a:buClr>
                <a:srgbClr val="1186C3"/>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lnSpc>
                <a:spcPct val="100000"/>
              </a:lnSpc>
              <a:spcBef>
                <a:spcPts val="600"/>
              </a:spcBef>
              <a:spcAft>
                <a:spcPts val="0"/>
              </a:spcAft>
              <a:buClr>
                <a:srgbClr val="1186C3"/>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lnSpc>
                <a:spcPct val="100000"/>
              </a:lnSpc>
              <a:spcBef>
                <a:spcPts val="600"/>
              </a:spcBef>
              <a:spcAft>
                <a:spcPts val="0"/>
              </a:spcAft>
              <a:buClr>
                <a:srgbClr val="1186C3"/>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lnSpc>
                <a:spcPct val="100000"/>
              </a:lnSpc>
              <a:spcBef>
                <a:spcPts val="600"/>
              </a:spcBef>
              <a:spcAft>
                <a:spcPts val="0"/>
              </a:spcAft>
              <a:buClr>
                <a:srgbClr val="1186C3"/>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lnSpc>
                <a:spcPct val="100000"/>
              </a:lnSpc>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lnSpc>
                <a:spcPct val="100000"/>
              </a:lnSpc>
              <a:spcBef>
                <a:spcPts val="600"/>
              </a:spcBef>
              <a:spcAft>
                <a:spcPts val="600"/>
              </a:spcAft>
              <a:buClr>
                <a:srgbClr val="1186C3"/>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19" name="Google Shape;19;p66"/>
          <p:cNvSpPr txBox="1"/>
          <p:nvPr>
            <p:ph idx="10" type="dt"/>
          </p:nvPr>
        </p:nvSpPr>
        <p:spPr>
          <a:xfrm>
            <a:off x="7358679" y="6116070"/>
            <a:ext cx="857473"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0" name="Google Shape;20;p66"/>
          <p:cNvSpPr txBox="1"/>
          <p:nvPr>
            <p:ph idx="11" type="ftr"/>
          </p:nvPr>
        </p:nvSpPr>
        <p:spPr>
          <a:xfrm>
            <a:off x="1986997" y="6116070"/>
            <a:ext cx="5314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1" name="Google Shape;21;p66"/>
          <p:cNvSpPr txBox="1"/>
          <p:nvPr>
            <p:ph idx="12" type="sldNum"/>
          </p:nvPr>
        </p:nvSpPr>
        <p:spPr>
          <a:xfrm>
            <a:off x="8273317" y="6116070"/>
            <a:ext cx="413483"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odysseyofthemind.com/program-guide/#assigning-cos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odysseyofthemind.com/member-resourc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jp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hyperlink" Target="https://www.odysseyofthemind.com/program-guid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www.odysseyofthemind.com/program-guide/#penalty-categories" TargetMode="External"/><Relationship Id="rId4" Type="http://schemas.openxmlformats.org/officeDocument/2006/relationships/image" Target="../media/image31.png"/><Relationship Id="rId5"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33.png"/><Relationship Id="rId4" Type="http://schemas.openxmlformats.org/officeDocument/2006/relationships/hyperlink" Target="mailto:spacecoastrd@floma.or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1600200" y="1670547"/>
            <a:ext cx="6553200" cy="76950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100000"/>
              </a:lnSpc>
              <a:spcBef>
                <a:spcPts val="0"/>
              </a:spcBef>
              <a:spcAft>
                <a:spcPts val="0"/>
              </a:spcAft>
              <a:buClr>
                <a:schemeClr val="dk1"/>
              </a:buClr>
              <a:buSzPct val="100000"/>
              <a:buFont typeface="Calibri"/>
              <a:buNone/>
            </a:pPr>
            <a:r>
              <a:rPr lang="en-US"/>
              <a:t>Final Coaches’ Meeting</a:t>
            </a:r>
            <a:endParaRPr/>
          </a:p>
        </p:txBody>
      </p:sp>
      <p:sp>
        <p:nvSpPr>
          <p:cNvPr id="137" name="Google Shape;137;p1"/>
          <p:cNvSpPr txBox="1"/>
          <p:nvPr>
            <p:ph idx="1" type="subTitle"/>
          </p:nvPr>
        </p:nvSpPr>
        <p:spPr>
          <a:xfrm>
            <a:off x="2285998" y="2743200"/>
            <a:ext cx="6553201" cy="3337803"/>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00000"/>
              </a:lnSpc>
              <a:spcBef>
                <a:spcPts val="0"/>
              </a:spcBef>
              <a:spcAft>
                <a:spcPts val="0"/>
              </a:spcAft>
              <a:buSzPct val="109108"/>
              <a:buNone/>
            </a:pPr>
            <a:r>
              <a:rPr lang="en-US" sz="3721"/>
              <a:t>Agenda -</a:t>
            </a:r>
            <a:endParaRPr sz="3721"/>
          </a:p>
          <a:p>
            <a:pPr indent="0" lvl="0" marL="0" rtl="0" algn="l">
              <a:lnSpc>
                <a:spcPct val="100000"/>
              </a:lnSpc>
              <a:spcBef>
                <a:spcPts val="0"/>
              </a:spcBef>
              <a:spcAft>
                <a:spcPts val="0"/>
              </a:spcAft>
              <a:buSzPct val="109108"/>
              <a:buNone/>
            </a:pPr>
            <a:r>
              <a:t/>
            </a:r>
            <a:endParaRPr sz="3721"/>
          </a:p>
          <a:p>
            <a:pPr indent="0" lvl="0" marL="0" rtl="0" algn="l">
              <a:lnSpc>
                <a:spcPct val="100000"/>
              </a:lnSpc>
              <a:spcBef>
                <a:spcPts val="0"/>
              </a:spcBef>
              <a:spcAft>
                <a:spcPts val="0"/>
              </a:spcAft>
              <a:buSzPct val="109108"/>
              <a:buNone/>
            </a:pPr>
            <a:r>
              <a:rPr lang="en-US" sz="3721"/>
              <a:t>Specific Tournament Information</a:t>
            </a:r>
            <a:endParaRPr sz="4121"/>
          </a:p>
          <a:p>
            <a:pPr indent="0" lvl="0" marL="0" rtl="0" algn="l">
              <a:lnSpc>
                <a:spcPct val="100000"/>
              </a:lnSpc>
              <a:spcBef>
                <a:spcPts val="1044"/>
              </a:spcBef>
              <a:spcAft>
                <a:spcPts val="0"/>
              </a:spcAft>
              <a:buSzPct val="104786"/>
              <a:buNone/>
            </a:pPr>
            <a:r>
              <a:t/>
            </a:r>
            <a:endParaRPr sz="3321"/>
          </a:p>
          <a:p>
            <a:pPr indent="0" lvl="0" marL="0" rtl="0" algn="l">
              <a:lnSpc>
                <a:spcPct val="100000"/>
              </a:lnSpc>
              <a:spcBef>
                <a:spcPts val="1044"/>
              </a:spcBef>
              <a:spcAft>
                <a:spcPts val="0"/>
              </a:spcAft>
              <a:buSzPct val="104786"/>
              <a:buNone/>
            </a:pPr>
            <a:r>
              <a:rPr lang="en-US" sz="3321"/>
              <a:t>You will get your  </a:t>
            </a:r>
            <a:endParaRPr sz="2721"/>
          </a:p>
          <a:p>
            <a:pPr indent="-278494" lvl="2" marL="1257300" rtl="0" algn="l">
              <a:lnSpc>
                <a:spcPct val="100000"/>
              </a:lnSpc>
              <a:spcBef>
                <a:spcPts val="1118"/>
              </a:spcBef>
              <a:spcAft>
                <a:spcPts val="0"/>
              </a:spcAft>
              <a:buSzPct val="133861"/>
              <a:buFont typeface="Arial"/>
              <a:buChar char="•"/>
            </a:pPr>
            <a:r>
              <a:rPr lang="en-US" sz="3721"/>
              <a:t>long term &amp; spontaneous times  </a:t>
            </a:r>
            <a:endParaRPr sz="2721"/>
          </a:p>
          <a:p>
            <a:pPr indent="-278494" lvl="2" marL="1257300" rtl="0" algn="l">
              <a:lnSpc>
                <a:spcPct val="100000"/>
              </a:lnSpc>
              <a:spcBef>
                <a:spcPts val="1118"/>
              </a:spcBef>
              <a:spcAft>
                <a:spcPts val="0"/>
              </a:spcAft>
              <a:buSzPct val="133861"/>
              <a:buFont typeface="Arial"/>
              <a:buChar char="•"/>
            </a:pPr>
            <a:r>
              <a:rPr lang="en-US" sz="3721"/>
              <a:t>your workers’ assignment </a:t>
            </a:r>
            <a:endParaRPr sz="2721"/>
          </a:p>
          <a:p>
            <a:pPr indent="0" lvl="0" marL="0" rtl="0" algn="r">
              <a:lnSpc>
                <a:spcPct val="100000"/>
              </a:lnSpc>
              <a:spcBef>
                <a:spcPts val="1118"/>
              </a:spcBef>
              <a:spcAft>
                <a:spcPts val="0"/>
              </a:spcAft>
              <a:buSzPct val="145000"/>
              <a:buNone/>
            </a:pPr>
            <a:r>
              <a:rPr b="1" lang="en-US" sz="2800"/>
              <a:t>at the end of this meeting</a:t>
            </a:r>
            <a:endParaRPr/>
          </a:p>
        </p:txBody>
      </p:sp>
      <p:sp>
        <p:nvSpPr>
          <p:cNvPr id="138" name="Google Shape;138;p1"/>
          <p:cNvSpPr txBox="1"/>
          <p:nvPr/>
        </p:nvSpPr>
        <p:spPr>
          <a:xfrm>
            <a:off x="1828800" y="703031"/>
            <a:ext cx="71628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It’s the final countdown . . . . .</a:t>
            </a:r>
            <a:endParaRPr b="0" i="0" sz="1400" u="none" cap="none" strike="noStrike">
              <a:solidFill>
                <a:srgbClr val="000000"/>
              </a:solidFill>
              <a:latin typeface="Arial"/>
              <a:ea typeface="Arial"/>
              <a:cs typeface="Arial"/>
              <a:sym typeface="Arial"/>
            </a:endParaRPr>
          </a:p>
        </p:txBody>
      </p:sp>
      <p:pic>
        <p:nvPicPr>
          <p:cNvPr id="139" name="Google Shape;139;p1"/>
          <p:cNvPicPr preferRelativeResize="0"/>
          <p:nvPr/>
        </p:nvPicPr>
        <p:blipFill rotWithShape="1">
          <a:blip r:embed="rId3">
            <a:alphaModFix/>
          </a:blip>
          <a:srcRect b="0" l="0" r="0" t="0"/>
          <a:stretch/>
        </p:blipFill>
        <p:spPr>
          <a:xfrm>
            <a:off x="0" y="5545325"/>
            <a:ext cx="1200975" cy="1312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5"/>
          <p:cNvSpPr txBox="1"/>
          <p:nvPr>
            <p:ph type="title"/>
          </p:nvPr>
        </p:nvSpPr>
        <p:spPr>
          <a:xfrm>
            <a:off x="32770" y="0"/>
            <a:ext cx="6446700" cy="10668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a:t>Problem 4 - Mandi Carr</a:t>
            </a:r>
            <a:endParaRPr/>
          </a:p>
        </p:txBody>
      </p:sp>
      <p:sp>
        <p:nvSpPr>
          <p:cNvPr id="209" name="Google Shape;209;p5"/>
          <p:cNvSpPr txBox="1"/>
          <p:nvPr>
            <p:ph idx="1" type="body"/>
          </p:nvPr>
        </p:nvSpPr>
        <p:spPr>
          <a:xfrm>
            <a:off x="694950" y="1238875"/>
            <a:ext cx="8220300" cy="484590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100000"/>
              </a:lnSpc>
              <a:spcBef>
                <a:spcPts val="0"/>
              </a:spcBef>
              <a:spcAft>
                <a:spcPts val="0"/>
              </a:spcAft>
              <a:buSzPct val="170588"/>
              <a:buNone/>
            </a:pPr>
            <a:r>
              <a:rPr lang="en-US"/>
              <a:t>WEIGH-IN ROOM OPENS AT 7:50 A.M.</a:t>
            </a:r>
            <a:endParaRPr/>
          </a:p>
          <a:p>
            <a:pPr indent="0" lvl="1" marL="457200" rtl="0" algn="l">
              <a:lnSpc>
                <a:spcPct val="100000"/>
              </a:lnSpc>
              <a:spcBef>
                <a:spcPts val="960"/>
              </a:spcBef>
              <a:spcAft>
                <a:spcPts val="0"/>
              </a:spcAft>
              <a:buSzPct val="170588"/>
              <a:buNone/>
            </a:pPr>
            <a:r>
              <a:rPr lang="en-US" sz="1800"/>
              <a:t>Your team’s weigh-in  time is listed on the information sheet given tonight and the schedule will also be posted on the weigh-in room door. Your team may show up earlier but teams scheduled before your team will jump the line.</a:t>
            </a:r>
            <a:endParaRPr sz="1800"/>
          </a:p>
          <a:p>
            <a:pPr indent="0" lvl="1" marL="457200" rtl="0" algn="l">
              <a:lnSpc>
                <a:spcPct val="100000"/>
              </a:lnSpc>
              <a:spcBef>
                <a:spcPts val="960"/>
              </a:spcBef>
              <a:spcAft>
                <a:spcPts val="0"/>
              </a:spcAft>
              <a:buSzPct val="170588"/>
              <a:buNone/>
            </a:pPr>
            <a:r>
              <a:rPr lang="en-US" sz="1800"/>
              <a:t>Teams need to bring the structure, the container/packaging or receipt of the glue which describes type of glue, and receipt/invoice from CCI if balsa wood was purchased from them during current year.</a:t>
            </a:r>
            <a:endParaRPr sz="1800"/>
          </a:p>
          <a:p>
            <a:pPr indent="0" lvl="1" marL="457200" rtl="0" algn="l">
              <a:lnSpc>
                <a:spcPct val="100000"/>
              </a:lnSpc>
              <a:spcBef>
                <a:spcPts val="960"/>
              </a:spcBef>
              <a:spcAft>
                <a:spcPts val="0"/>
              </a:spcAft>
              <a:buSzPct val="170588"/>
              <a:buNone/>
            </a:pPr>
            <a:r>
              <a:rPr b="1" lang="en-US" sz="1800"/>
              <a:t>Team members only </a:t>
            </a:r>
            <a:r>
              <a:rPr lang="en-US" sz="1800"/>
              <a:t>in weigh in.</a:t>
            </a:r>
            <a:endParaRPr/>
          </a:p>
          <a:p>
            <a:pPr indent="0" lvl="1" marL="457200" rtl="0" algn="l">
              <a:lnSpc>
                <a:spcPct val="100000"/>
              </a:lnSpc>
              <a:spcBef>
                <a:spcPts val="960"/>
              </a:spcBef>
              <a:spcAft>
                <a:spcPts val="0"/>
              </a:spcAft>
              <a:buSzPct val="170588"/>
              <a:buNone/>
            </a:pPr>
            <a:r>
              <a:rPr lang="en-US" sz="1800"/>
              <a:t>Weigh-in judges do not touch the structure but ask team members to manipulate it,</a:t>
            </a:r>
            <a:endParaRPr/>
          </a:p>
          <a:p>
            <a:pPr indent="0" lvl="1" marL="457200" rtl="0" algn="l">
              <a:lnSpc>
                <a:spcPct val="100000"/>
              </a:lnSpc>
              <a:spcBef>
                <a:spcPts val="960"/>
              </a:spcBef>
              <a:spcAft>
                <a:spcPts val="0"/>
              </a:spcAft>
              <a:buSzPct val="170588"/>
              <a:buNone/>
            </a:pPr>
            <a:r>
              <a:rPr lang="en-US" sz="1800"/>
              <a:t>If the structure fails to meet specifications, teams will be given a reasonable amount of time to make corrections, but they must be done at least 20 minutes prior to staging time.</a:t>
            </a:r>
            <a:endParaRPr/>
          </a:p>
          <a:p>
            <a:pPr indent="0" lvl="1" marL="457200" rtl="0" algn="l">
              <a:lnSpc>
                <a:spcPct val="100000"/>
              </a:lnSpc>
              <a:spcBef>
                <a:spcPts val="960"/>
              </a:spcBef>
              <a:spcAft>
                <a:spcPts val="0"/>
              </a:spcAft>
              <a:buSzPct val="170588"/>
              <a:buNone/>
            </a:pPr>
            <a:r>
              <a:rPr lang="en-US" sz="1800"/>
              <a:t>We will provide a minimum of 400 lbs. of weights in assorted sizes, generally from 5 lbs. to 45 lbs. (2.28kg to 20.41kg), each with a hole 2” (5.1cm) in diameter. </a:t>
            </a:r>
            <a:r>
              <a:rPr b="1" lang="en-US" sz="1800"/>
              <a:t>When registering for a tournament, teams needing more weight should notify the Tournament Director. </a:t>
            </a:r>
            <a:r>
              <a:rPr lang="en-US" sz="1800"/>
              <a:t>Teams are not allowed to bring and use their own weights.</a:t>
            </a:r>
            <a:endParaRPr sz="1800"/>
          </a:p>
          <a:p>
            <a:pPr indent="0" lvl="1" marL="457200" rtl="0" algn="l">
              <a:lnSpc>
                <a:spcPct val="100000"/>
              </a:lnSpc>
              <a:spcBef>
                <a:spcPts val="960"/>
              </a:spcBef>
              <a:spcAft>
                <a:spcPts val="0"/>
              </a:spcAft>
              <a:buSzPct val="255882"/>
              <a:buNone/>
            </a:pPr>
            <a:r>
              <a:t/>
            </a:r>
            <a:endParaRPr/>
          </a:p>
        </p:txBody>
      </p:sp>
      <p:pic>
        <p:nvPicPr>
          <p:cNvPr id="210" name="Google Shape;210;p5"/>
          <p:cNvPicPr preferRelativeResize="0"/>
          <p:nvPr/>
        </p:nvPicPr>
        <p:blipFill>
          <a:blip r:embed="rId3">
            <a:alphaModFix/>
          </a:blip>
          <a:stretch>
            <a:fillRect/>
          </a:stretch>
        </p:blipFill>
        <p:spPr>
          <a:xfrm>
            <a:off x="7383125" y="238025"/>
            <a:ext cx="1284049" cy="1284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6"/>
          <p:cNvPicPr preferRelativeResize="0"/>
          <p:nvPr/>
        </p:nvPicPr>
        <p:blipFill rotWithShape="1">
          <a:blip r:embed="rId3">
            <a:alphaModFix/>
          </a:blip>
          <a:srcRect b="0" l="405" r="394" t="0"/>
          <a:stretch/>
        </p:blipFill>
        <p:spPr>
          <a:xfrm>
            <a:off x="6994321" y="4385186"/>
            <a:ext cx="1983861" cy="2109019"/>
          </a:xfrm>
          <a:prstGeom prst="rect">
            <a:avLst/>
          </a:prstGeom>
          <a:noFill/>
          <a:ln>
            <a:noFill/>
          </a:ln>
        </p:spPr>
      </p:pic>
      <p:sp>
        <p:nvSpPr>
          <p:cNvPr id="217" name="Google Shape;217;p6"/>
          <p:cNvSpPr txBox="1"/>
          <p:nvPr>
            <p:ph type="title"/>
          </p:nvPr>
        </p:nvSpPr>
        <p:spPr>
          <a:xfrm>
            <a:off x="775400" y="0"/>
            <a:ext cx="8368500" cy="10668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a:t>PROBLEM 5 - Becky and Gene Sims</a:t>
            </a:r>
            <a:endParaRPr/>
          </a:p>
        </p:txBody>
      </p:sp>
      <p:sp>
        <p:nvSpPr>
          <p:cNvPr id="218" name="Google Shape;218;p6"/>
          <p:cNvSpPr txBox="1"/>
          <p:nvPr>
            <p:ph idx="1" type="body"/>
          </p:nvPr>
        </p:nvSpPr>
        <p:spPr>
          <a:xfrm>
            <a:off x="1157748" y="1170040"/>
            <a:ext cx="7022690" cy="4523432"/>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lnSpc>
                <a:spcPct val="100000"/>
              </a:lnSpc>
              <a:spcBef>
                <a:spcPts val="0"/>
              </a:spcBef>
              <a:spcAft>
                <a:spcPts val="0"/>
              </a:spcAft>
              <a:buNone/>
            </a:pPr>
            <a:r>
              <a:rPr lang="en-US" sz="2300"/>
              <a:t>Have team check and verify that items listed on the style form are not scored anywhere else</a:t>
            </a:r>
            <a:endParaRPr sz="2300"/>
          </a:p>
          <a:p>
            <a:pPr indent="0" lvl="0" marL="0" rtl="0" algn="l">
              <a:lnSpc>
                <a:spcPct val="100000"/>
              </a:lnSpc>
              <a:spcBef>
                <a:spcPts val="2400"/>
              </a:spcBef>
              <a:spcAft>
                <a:spcPts val="0"/>
              </a:spcAft>
              <a:buNone/>
            </a:pPr>
            <a:r>
              <a:rPr lang="en-US" sz="2300"/>
              <a:t>Remind teams to read and consider any general clarifications pertaining to their problem</a:t>
            </a:r>
            <a:r>
              <a:rPr lang="en-US" sz="2300"/>
              <a:t> </a:t>
            </a:r>
            <a:endParaRPr sz="2300"/>
          </a:p>
          <a:p>
            <a:pPr indent="0" lvl="0" marL="0" rtl="0" algn="l">
              <a:lnSpc>
                <a:spcPct val="100000"/>
              </a:lnSpc>
              <a:spcBef>
                <a:spcPts val="2400"/>
              </a:spcBef>
              <a:spcAft>
                <a:spcPts val="0"/>
              </a:spcAft>
              <a:buNone/>
            </a:pPr>
            <a:r>
              <a:rPr lang="en-US" sz="2300"/>
              <a:t>Follow H 3  - </a:t>
            </a:r>
            <a:r>
              <a:rPr b="1" i="1" lang="en-US" sz="2300"/>
              <a:t>Four copies of the lyrics</a:t>
            </a:r>
            <a:r>
              <a:rPr i="1" lang="en-US" sz="2300"/>
              <a:t> to the original song required in the performance</a:t>
            </a:r>
            <a:endParaRPr i="1" sz="2300"/>
          </a:p>
          <a:p>
            <a:pPr indent="0" lvl="0" marL="0" rtl="0" algn="l">
              <a:lnSpc>
                <a:spcPct val="100000"/>
              </a:lnSpc>
              <a:spcBef>
                <a:spcPts val="2400"/>
              </a:spcBef>
              <a:spcAft>
                <a:spcPts val="0"/>
              </a:spcAft>
              <a:buNone/>
            </a:pPr>
            <a:r>
              <a:rPr lang="en-US" sz="2300">
                <a:solidFill>
                  <a:srgbClr val="222222"/>
                </a:solidFill>
                <a:latin typeface="Calibri"/>
                <a:ea typeface="Calibri"/>
                <a:cs typeface="Calibri"/>
                <a:sym typeface="Calibri"/>
              </a:rPr>
              <a:t>F</a:t>
            </a:r>
            <a:r>
              <a:rPr i="0" lang="en-US" sz="2300">
                <a:solidFill>
                  <a:srgbClr val="222222"/>
                </a:solidFill>
                <a:latin typeface="Calibri"/>
                <a:ea typeface="Calibri"/>
                <a:cs typeface="Calibri"/>
                <a:sym typeface="Calibri"/>
              </a:rPr>
              <a:t>ollow </a:t>
            </a:r>
            <a:r>
              <a:rPr lang="en-US" sz="2300">
                <a:solidFill>
                  <a:srgbClr val="222222"/>
                </a:solidFill>
              </a:rPr>
              <a:t>B 12 b</a:t>
            </a:r>
            <a:r>
              <a:rPr i="0" lang="en-US" sz="2300">
                <a:solidFill>
                  <a:srgbClr val="222222"/>
                </a:solidFill>
                <a:latin typeface="Calibri"/>
                <a:ea typeface="Calibri"/>
                <a:cs typeface="Calibri"/>
                <a:sym typeface="Calibri"/>
              </a:rPr>
              <a:t> regarding baking soda</a:t>
            </a:r>
            <a:r>
              <a:rPr lang="en-US" sz="2300">
                <a:solidFill>
                  <a:srgbClr val="222222"/>
                </a:solidFill>
              </a:rPr>
              <a:t> - </a:t>
            </a:r>
            <a:r>
              <a:rPr i="1" lang="en-US" sz="2300">
                <a:solidFill>
                  <a:srgbClr val="222222"/>
                </a:solidFill>
              </a:rPr>
              <a:t>b. must not harm or cause damage to the floor, performance area, judges, or audience, etc. as described in the Program Guide and must be self-contained or be able to be cleaned up without interfering with the competition schedule.</a:t>
            </a:r>
            <a:endParaRPr i="1"/>
          </a:p>
          <a:p>
            <a:pPr indent="0" lvl="0" marL="0" rtl="0" algn="l">
              <a:lnSpc>
                <a:spcPct val="100000"/>
              </a:lnSpc>
              <a:spcBef>
                <a:spcPts val="2400"/>
              </a:spcBef>
              <a:spcAft>
                <a:spcPts val="0"/>
              </a:spcAft>
              <a:buNone/>
            </a:pPr>
            <a:r>
              <a:rPr lang="en-US" sz="2300"/>
              <a:t>You must clean up after yourselves or be penalized </a:t>
            </a:r>
            <a:endParaRPr/>
          </a:p>
          <a:p>
            <a:pPr indent="0" lvl="0" marL="0" rtl="0" algn="l">
              <a:lnSpc>
                <a:spcPct val="100000"/>
              </a:lnSpc>
              <a:spcBef>
                <a:spcPts val="2400"/>
              </a:spcBef>
              <a:spcAft>
                <a:spcPts val="0"/>
              </a:spcAft>
              <a:buNone/>
            </a:pPr>
            <a:r>
              <a:rPr lang="en-US" sz="2300"/>
              <a:t>Have fun on Tournament Day!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7"/>
          <p:cNvSpPr txBox="1"/>
          <p:nvPr>
            <p:ph type="title"/>
          </p:nvPr>
        </p:nvSpPr>
        <p:spPr>
          <a:xfrm>
            <a:off x="941958" y="162526"/>
            <a:ext cx="7780800" cy="762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SPONTANEOUS - Kat Gerding</a:t>
            </a:r>
            <a:endParaRPr/>
          </a:p>
        </p:txBody>
      </p:sp>
      <p:sp>
        <p:nvSpPr>
          <p:cNvPr id="224" name="Google Shape;224;p7"/>
          <p:cNvSpPr txBox="1"/>
          <p:nvPr>
            <p:ph idx="1" type="body"/>
          </p:nvPr>
        </p:nvSpPr>
        <p:spPr>
          <a:xfrm>
            <a:off x="1143000" y="803675"/>
            <a:ext cx="7696200" cy="59781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None/>
            </a:pPr>
            <a:r>
              <a:rPr lang="en-US"/>
              <a:t>No spectators - adults wait outside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Please remember to collect all watches, phones, electronic devices before team heads into spontaneous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You will not see a breakdown of your scores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Primary gets feedback because they aren't competitive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sz="2400"/>
              <a:t>Report 1</a:t>
            </a:r>
            <a:r>
              <a:rPr lang="en-US"/>
              <a:t>0</a:t>
            </a:r>
            <a:r>
              <a:rPr lang="en-US" sz="2400"/>
              <a:t> minutes before your scheduled time</a:t>
            </a:r>
            <a:r>
              <a:rPr lang="en-US"/>
              <a:t> and check in at table outside building 3</a:t>
            </a:r>
            <a:endParaRPr sz="2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sz="2400"/>
              <a:t>When the team is called, </a:t>
            </a:r>
            <a:r>
              <a:rPr lang="en-US"/>
              <a:t>only the team </a:t>
            </a:r>
            <a:r>
              <a:rPr lang="en-US" sz="2400"/>
              <a:t>will go inside with the judge - all may participate</a:t>
            </a:r>
            <a:endParaRPr sz="24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Encourage families to be a cheering squad when team exits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sz="2400"/>
              <a:t>REMEMBER THE TEAM </a:t>
            </a:r>
            <a:r>
              <a:rPr lang="en-US"/>
              <a:t>MUST</a:t>
            </a:r>
            <a:r>
              <a:rPr lang="en-US" sz="2400"/>
              <a:t> NOT DISCUSS THE PROBLEM OUTSIDE THE COMPETITION ROOM</a:t>
            </a:r>
            <a:endParaRPr sz="2400"/>
          </a:p>
          <a:p>
            <a:pPr indent="0" lvl="0" marL="0" rtl="0" algn="l">
              <a:lnSpc>
                <a:spcPct val="100000"/>
              </a:lnSpc>
              <a:spcBef>
                <a:spcPts val="1080"/>
              </a:spcBef>
              <a:spcAft>
                <a:spcPts val="0"/>
              </a:spcAft>
              <a:buSzPct val="145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8"/>
          <p:cNvSpPr txBox="1"/>
          <p:nvPr>
            <p:ph type="title"/>
          </p:nvPr>
        </p:nvSpPr>
        <p:spPr>
          <a:xfrm>
            <a:off x="-76200" y="0"/>
            <a:ext cx="9144000" cy="770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Team Check-in</a:t>
            </a:r>
            <a:endParaRPr/>
          </a:p>
        </p:txBody>
      </p:sp>
      <p:sp>
        <p:nvSpPr>
          <p:cNvPr id="231" name="Google Shape;231;p8"/>
          <p:cNvSpPr txBox="1"/>
          <p:nvPr>
            <p:ph idx="1" type="body"/>
          </p:nvPr>
        </p:nvSpPr>
        <p:spPr>
          <a:xfrm>
            <a:off x="1066800" y="1071575"/>
            <a:ext cx="7848600" cy="5253000"/>
          </a:xfrm>
          <a:prstGeom prst="rect">
            <a:avLst/>
          </a:prstGeom>
          <a:noFill/>
          <a:ln>
            <a:noFill/>
          </a:ln>
        </p:spPr>
        <p:txBody>
          <a:bodyPr anchorCtr="0" anchor="ctr" bIns="45700" lIns="91425" spcFirstLastPara="1" rIns="91425" wrap="square" tIns="45700">
            <a:normAutofit fontScale="92500" lnSpcReduction="20000"/>
          </a:bodyPr>
          <a:lstStyle/>
          <a:p>
            <a:pPr indent="-269176" lvl="0" marL="285750" rtl="0" algn="l">
              <a:lnSpc>
                <a:spcPct val="100000"/>
              </a:lnSpc>
              <a:spcBef>
                <a:spcPts val="0"/>
              </a:spcBef>
              <a:spcAft>
                <a:spcPts val="0"/>
              </a:spcAft>
              <a:buSzPct val="145000"/>
              <a:buChar char="•"/>
            </a:pPr>
            <a:r>
              <a:rPr lang="en-US"/>
              <a:t>When you arrive on campus, you </a:t>
            </a:r>
            <a:r>
              <a:rPr b="1" lang="en-US"/>
              <a:t>must</a:t>
            </a:r>
            <a:r>
              <a:rPr lang="en-US"/>
              <a:t> check-in your team at the Team Check-In (end of breezeway).</a:t>
            </a:r>
            <a:endParaRPr/>
          </a:p>
          <a:p>
            <a:pPr indent="-269176" lvl="0" marL="285750" rtl="0" algn="l">
              <a:lnSpc>
                <a:spcPct val="100000"/>
              </a:lnSpc>
              <a:spcBef>
                <a:spcPts val="0"/>
              </a:spcBef>
              <a:spcAft>
                <a:spcPts val="0"/>
              </a:spcAft>
              <a:buSzPct val="145000"/>
              <a:buChar char="•"/>
            </a:pPr>
            <a:r>
              <a:rPr lang="en-US"/>
              <a:t>If you fail to check-in, we will assume your team is not attending. Your performance time might be given to another team experiencing scheduling issues. </a:t>
            </a:r>
            <a:endParaRPr/>
          </a:p>
          <a:p>
            <a:pPr indent="-269176" lvl="0" marL="285750" rtl="0" algn="l">
              <a:lnSpc>
                <a:spcPct val="100000"/>
              </a:lnSpc>
              <a:spcBef>
                <a:spcPts val="1044"/>
              </a:spcBef>
              <a:spcAft>
                <a:spcPts val="0"/>
              </a:spcAft>
              <a:buSzPct val="145000"/>
              <a:buChar char="•"/>
            </a:pPr>
            <a:r>
              <a:rPr lang="en-US"/>
              <a:t>Bring the team paperwork for Long-Term and the Behavior Contracts - turn in contracts (paper clipped together) and be ready to show LT paperwork.</a:t>
            </a:r>
            <a:endParaRPr/>
          </a:p>
          <a:p>
            <a:pPr indent="-285748" lvl="1" marL="742950" rtl="0" algn="l">
              <a:lnSpc>
                <a:spcPct val="100000"/>
              </a:lnSpc>
              <a:spcBef>
                <a:spcPts val="970"/>
              </a:spcBef>
              <a:spcAft>
                <a:spcPts val="0"/>
              </a:spcAft>
              <a:buSzPct val="145000"/>
              <a:buChar char="•"/>
            </a:pPr>
            <a:r>
              <a:rPr lang="en-US"/>
              <a:t>We will be checking that you have all LT forms filled out. We will not be checking if forms are correct.</a:t>
            </a:r>
            <a:endParaRPr/>
          </a:p>
          <a:p>
            <a:pPr indent="-285748" lvl="1" marL="742950" rtl="0" algn="l">
              <a:lnSpc>
                <a:spcPct val="100000"/>
              </a:lnSpc>
              <a:spcBef>
                <a:spcPts val="970"/>
              </a:spcBef>
              <a:spcAft>
                <a:spcPts val="0"/>
              </a:spcAft>
              <a:buSzPct val="145000"/>
              <a:buChar char="•"/>
            </a:pPr>
            <a:r>
              <a:rPr lang="en-US"/>
              <a:t>If you are missing any paperwork, we will have blank forms available.</a:t>
            </a:r>
            <a:endParaRPr/>
          </a:p>
          <a:p>
            <a:pPr indent="-285748" lvl="1" marL="742950" rtl="0" algn="l">
              <a:lnSpc>
                <a:spcPct val="100000"/>
              </a:lnSpc>
              <a:spcBef>
                <a:spcPts val="970"/>
              </a:spcBef>
              <a:spcAft>
                <a:spcPts val="0"/>
              </a:spcAft>
              <a:buSzPct val="145000"/>
              <a:buChar char="•"/>
            </a:pPr>
            <a:r>
              <a:rPr lang="en-US"/>
              <a:t>You will then receive your coach(es) designation, which you will need to have available to speak to a head judge and to pick up scores.</a:t>
            </a:r>
            <a:endParaRPr/>
          </a:p>
          <a:p>
            <a:pPr indent="0" lvl="0" marL="742950" rtl="0" algn="l">
              <a:lnSpc>
                <a:spcPct val="100000"/>
              </a:lnSpc>
              <a:spcBef>
                <a:spcPts val="970"/>
              </a:spcBef>
              <a:spcAft>
                <a:spcPts val="0"/>
              </a:spcAft>
              <a:buSzPct val="145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b5934bb185_0_4"/>
          <p:cNvSpPr txBox="1"/>
          <p:nvPr>
            <p:ph type="title"/>
          </p:nvPr>
        </p:nvSpPr>
        <p:spPr>
          <a:xfrm>
            <a:off x="982133" y="457201"/>
            <a:ext cx="7704600" cy="1981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Alumni???</a:t>
            </a:r>
            <a:endParaRPr/>
          </a:p>
        </p:txBody>
      </p:sp>
      <p:sp>
        <p:nvSpPr>
          <p:cNvPr id="238" name="Google Shape;238;g2b5934bb185_0_4"/>
          <p:cNvSpPr txBox="1"/>
          <p:nvPr>
            <p:ph idx="1" type="body"/>
          </p:nvPr>
        </p:nvSpPr>
        <p:spPr>
          <a:xfrm>
            <a:off x="3595253" y="2215100"/>
            <a:ext cx="5001000" cy="3332700"/>
          </a:xfrm>
          <a:prstGeom prst="rect">
            <a:avLst/>
          </a:prstGeom>
        </p:spPr>
        <p:txBody>
          <a:bodyPr anchorCtr="0" anchor="ctr" bIns="45700" lIns="91425" spcFirstLastPara="1" rIns="91425" wrap="square" tIns="45700">
            <a:normAutofit/>
          </a:bodyPr>
          <a:lstStyle/>
          <a:p>
            <a:pPr indent="0" lvl="0" marL="0" rtl="0" algn="l">
              <a:spcBef>
                <a:spcPts val="480"/>
              </a:spcBef>
              <a:spcAft>
                <a:spcPts val="0"/>
              </a:spcAft>
              <a:buNone/>
            </a:pPr>
            <a:r>
              <a:rPr lang="en-US"/>
              <a:t>Please let us know if you are an alumni. We have several alumni on our regional board and on the state board. Some of our judges are also alumni. We want to include an alumni ribbon in your coach packet. Wear it that day along with your coach button.</a:t>
            </a:r>
            <a:endParaRPr/>
          </a:p>
        </p:txBody>
      </p:sp>
      <p:pic>
        <p:nvPicPr>
          <p:cNvPr id="239" name="Google Shape;239;g2b5934bb185_0_4"/>
          <p:cNvPicPr preferRelativeResize="0"/>
          <p:nvPr/>
        </p:nvPicPr>
        <p:blipFill>
          <a:blip r:embed="rId3">
            <a:alphaModFix/>
          </a:blip>
          <a:stretch>
            <a:fillRect/>
          </a:stretch>
        </p:blipFill>
        <p:spPr>
          <a:xfrm>
            <a:off x="1161455" y="1886900"/>
            <a:ext cx="1920449" cy="3921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9"/>
          <p:cNvSpPr txBox="1"/>
          <p:nvPr>
            <p:ph type="title"/>
          </p:nvPr>
        </p:nvSpPr>
        <p:spPr>
          <a:xfrm>
            <a:off x="3863800" y="152400"/>
            <a:ext cx="5123400" cy="1676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What Long Term paperwork will my team need the day of competition?</a:t>
            </a:r>
            <a:endParaRPr/>
          </a:p>
        </p:txBody>
      </p:sp>
      <p:sp>
        <p:nvSpPr>
          <p:cNvPr id="246" name="Google Shape;246;p9"/>
          <p:cNvSpPr txBox="1"/>
          <p:nvPr>
            <p:ph idx="1" type="body"/>
          </p:nvPr>
        </p:nvSpPr>
        <p:spPr>
          <a:xfrm>
            <a:off x="4484590" y="2133600"/>
            <a:ext cx="4594500" cy="2819400"/>
          </a:xfrm>
          <a:prstGeom prst="rect">
            <a:avLst/>
          </a:prstGeom>
          <a:noFill/>
          <a:ln>
            <a:noFill/>
          </a:ln>
        </p:spPr>
        <p:txBody>
          <a:bodyPr anchorCtr="0" anchor="ctr" bIns="45700" lIns="91425" spcFirstLastPara="1" rIns="91425" wrap="square" tIns="45700">
            <a:normAutofit fontScale="77500" lnSpcReduction="20000"/>
          </a:bodyPr>
          <a:lstStyle/>
          <a:p>
            <a:pPr indent="-124494" lvl="0" marL="0" rtl="0" algn="l">
              <a:lnSpc>
                <a:spcPct val="100000"/>
              </a:lnSpc>
              <a:spcBef>
                <a:spcPts val="0"/>
              </a:spcBef>
              <a:spcAft>
                <a:spcPts val="0"/>
              </a:spcAft>
              <a:buSzPct val="97297"/>
              <a:buChar char="•"/>
            </a:pPr>
            <a:r>
              <a:rPr lang="en-US" sz="2600">
                <a:latin typeface="Calibri"/>
                <a:ea typeface="Calibri"/>
                <a:cs typeface="Calibri"/>
                <a:sym typeface="Calibri"/>
              </a:rPr>
              <a:t>  4 completed copies of Style form</a:t>
            </a:r>
            <a:endParaRPr/>
          </a:p>
          <a:p>
            <a:pPr indent="-124494" lvl="0" marL="0" rtl="0" algn="l">
              <a:lnSpc>
                <a:spcPct val="100000"/>
              </a:lnSpc>
              <a:spcBef>
                <a:spcPts val="1081"/>
              </a:spcBef>
              <a:spcAft>
                <a:spcPts val="0"/>
              </a:spcAft>
              <a:buSzPct val="97297"/>
              <a:buChar char="•"/>
            </a:pPr>
            <a:r>
              <a:rPr lang="en-US" sz="2600">
                <a:latin typeface="Calibri"/>
                <a:ea typeface="Calibri"/>
                <a:cs typeface="Calibri"/>
                <a:sym typeface="Calibri"/>
              </a:rPr>
              <a:t> 4 completed co</a:t>
            </a:r>
            <a:r>
              <a:rPr lang="en-US" sz="2600"/>
              <a:t>pies of </a:t>
            </a:r>
            <a:r>
              <a:rPr lang="en-US" sz="2600">
                <a:latin typeface="Calibri"/>
                <a:ea typeface="Calibri"/>
                <a:cs typeface="Calibri"/>
                <a:sym typeface="Calibri"/>
              </a:rPr>
              <a:t>Team list  - ALL PROBLEMS</a:t>
            </a:r>
            <a:endParaRPr/>
          </a:p>
          <a:p>
            <a:pPr indent="-124494" lvl="0" marL="0" rtl="0" algn="l">
              <a:lnSpc>
                <a:spcPct val="100000"/>
              </a:lnSpc>
              <a:spcBef>
                <a:spcPts val="1081"/>
              </a:spcBef>
              <a:spcAft>
                <a:spcPts val="0"/>
              </a:spcAft>
              <a:buSzPct val="97297"/>
              <a:buChar char="•"/>
            </a:pPr>
            <a:r>
              <a:rPr lang="en-US" sz="2600">
                <a:latin typeface="Calibri"/>
                <a:ea typeface="Calibri"/>
                <a:cs typeface="Calibri"/>
                <a:sym typeface="Calibri"/>
              </a:rPr>
              <a:t> 1 completed Outside  Assistance form </a:t>
            </a:r>
            <a:endParaRPr/>
          </a:p>
          <a:p>
            <a:pPr indent="-124494" lvl="0" marL="0" rtl="0" algn="l">
              <a:lnSpc>
                <a:spcPct val="100000"/>
              </a:lnSpc>
              <a:spcBef>
                <a:spcPts val="1081"/>
              </a:spcBef>
              <a:spcAft>
                <a:spcPts val="0"/>
              </a:spcAft>
              <a:buSzPct val="97297"/>
              <a:buChar char="•"/>
            </a:pPr>
            <a:r>
              <a:rPr lang="en-US" sz="2600">
                <a:latin typeface="Calibri"/>
                <a:ea typeface="Calibri"/>
                <a:cs typeface="Calibri"/>
                <a:sym typeface="Calibri"/>
              </a:rPr>
              <a:t> 1 completed Cost form</a:t>
            </a:r>
            <a:endParaRPr/>
          </a:p>
          <a:p>
            <a:pPr indent="-124494" lvl="0" marL="0" rtl="0" algn="l">
              <a:lnSpc>
                <a:spcPct val="100000"/>
              </a:lnSpc>
              <a:spcBef>
                <a:spcPts val="1081"/>
              </a:spcBef>
              <a:spcAft>
                <a:spcPts val="0"/>
              </a:spcAft>
              <a:buSzPct val="97297"/>
              <a:buChar char="•"/>
            </a:pPr>
            <a:r>
              <a:rPr lang="en-US" sz="2600"/>
              <a:t> Team specific clarifications</a:t>
            </a:r>
            <a:endParaRPr sz="2600"/>
          </a:p>
          <a:p>
            <a:pPr indent="-127952" lvl="0" marL="0" rtl="0" algn="l">
              <a:lnSpc>
                <a:spcPct val="100000"/>
              </a:lnSpc>
              <a:spcBef>
                <a:spcPts val="1081"/>
              </a:spcBef>
              <a:spcAft>
                <a:spcPts val="0"/>
              </a:spcAft>
              <a:buSzPct val="100000"/>
              <a:buChar char="•"/>
            </a:pPr>
            <a:r>
              <a:rPr lang="en-US" sz="2600"/>
              <a:t>Any additional problem specific paperwork</a:t>
            </a:r>
            <a:endParaRPr sz="2600"/>
          </a:p>
        </p:txBody>
      </p:sp>
      <p:pic>
        <p:nvPicPr>
          <p:cNvPr id="247" name="Google Shape;247;p9"/>
          <p:cNvPicPr preferRelativeResize="0"/>
          <p:nvPr/>
        </p:nvPicPr>
        <p:blipFill rotWithShape="1">
          <a:blip r:embed="rId3">
            <a:alphaModFix/>
          </a:blip>
          <a:srcRect b="0" l="0" r="0" t="0"/>
          <a:stretch/>
        </p:blipFill>
        <p:spPr>
          <a:xfrm rot="-795532">
            <a:off x="774449" y="1079248"/>
            <a:ext cx="3130298" cy="3130298"/>
          </a:xfrm>
          <a:prstGeom prst="rect">
            <a:avLst/>
          </a:prstGeom>
          <a:noFill/>
          <a:ln>
            <a:noFill/>
          </a:ln>
        </p:spPr>
      </p:pic>
      <p:sp>
        <p:nvSpPr>
          <p:cNvPr id="248" name="Google Shape;248;p9"/>
          <p:cNvSpPr txBox="1"/>
          <p:nvPr/>
        </p:nvSpPr>
        <p:spPr>
          <a:xfrm>
            <a:off x="976293" y="5257800"/>
            <a:ext cx="8010900" cy="113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REMEMBER: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	Primary &amp; DIV I  AN ADULT CAN WRITE DOWN WHAT THE TEAM DICTATES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	DIV II &amp; III FORMS MUST BE COMPLETED BY A TEAM MEMBER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4"/>
          <p:cNvSpPr/>
          <p:nvPr/>
        </p:nvSpPr>
        <p:spPr>
          <a:xfrm>
            <a:off x="381000" y="533400"/>
            <a:ext cx="4267200" cy="5257800"/>
          </a:xfrm>
          <a:prstGeom prst="rect">
            <a:avLst/>
          </a:prstGeom>
          <a:solidFill>
            <a:schemeClr val="accent1"/>
          </a:solidFill>
          <a:ln cap="rnd" cmpd="sng" w="15875">
            <a:solidFill>
              <a:srgbClr val="237D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5" name="Google Shape;255;p34"/>
          <p:cNvSpPr txBox="1"/>
          <p:nvPr>
            <p:ph type="title"/>
          </p:nvPr>
        </p:nvSpPr>
        <p:spPr>
          <a:xfrm>
            <a:off x="4819900" y="-10886"/>
            <a:ext cx="3255498" cy="6858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solidFill>
                  <a:schemeClr val="dk1"/>
                </a:solidFill>
              </a:rPr>
              <a:t>STYLE FORM</a:t>
            </a:r>
            <a:endParaRPr/>
          </a:p>
        </p:txBody>
      </p:sp>
      <p:sp>
        <p:nvSpPr>
          <p:cNvPr id="256" name="Google Shape;256;p34"/>
          <p:cNvSpPr txBox="1"/>
          <p:nvPr>
            <p:ph idx="1" type="body"/>
          </p:nvPr>
        </p:nvSpPr>
        <p:spPr>
          <a:xfrm>
            <a:off x="4864678" y="762000"/>
            <a:ext cx="3974522" cy="5638800"/>
          </a:xfrm>
          <a:prstGeom prst="rect">
            <a:avLst/>
          </a:prstGeom>
          <a:noFill/>
          <a:ln>
            <a:noFill/>
          </a:ln>
        </p:spPr>
        <p:txBody>
          <a:bodyPr anchorCtr="0" anchor="ctr" bIns="45700" lIns="91425" spcFirstLastPara="1" rIns="91425" wrap="square" tIns="45700">
            <a:normAutofit/>
          </a:bodyPr>
          <a:lstStyle/>
          <a:p>
            <a:pPr indent="-114300" lvl="0" marL="0" rtl="0" algn="l">
              <a:lnSpc>
                <a:spcPct val="100000"/>
              </a:lnSpc>
              <a:spcBef>
                <a:spcPts val="0"/>
              </a:spcBef>
              <a:spcAft>
                <a:spcPts val="0"/>
              </a:spcAft>
              <a:buSzPts val="1800"/>
              <a:buChar char="•"/>
            </a:pPr>
            <a:r>
              <a:rPr lang="en-US" sz="2000">
                <a:latin typeface="Calibri"/>
                <a:ea typeface="Calibri"/>
                <a:cs typeface="Calibri"/>
                <a:sym typeface="Calibri"/>
              </a:rPr>
              <a:t>4 completed copies for Staging Judge</a:t>
            </a:r>
            <a:endParaRPr/>
          </a:p>
          <a:p>
            <a:pPr indent="-114300" lvl="0" marL="0" rtl="0" algn="l">
              <a:lnSpc>
                <a:spcPct val="100000"/>
              </a:lnSpc>
              <a:spcBef>
                <a:spcPts val="1000"/>
              </a:spcBef>
              <a:spcAft>
                <a:spcPts val="0"/>
              </a:spcAft>
              <a:buSzPts val="1800"/>
              <a:buChar char="•"/>
            </a:pPr>
            <a:r>
              <a:rPr lang="en-US" sz="2000">
                <a:latin typeface="Calibri"/>
                <a:ea typeface="Calibri"/>
                <a:cs typeface="Calibri"/>
                <a:sym typeface="Calibri"/>
              </a:rPr>
              <a:t>Elaborates Long-Term problem</a:t>
            </a:r>
            <a:endParaRPr/>
          </a:p>
          <a:p>
            <a:pPr indent="-114300" lvl="0" marL="0" rtl="0" algn="l">
              <a:lnSpc>
                <a:spcPct val="100000"/>
              </a:lnSpc>
              <a:spcBef>
                <a:spcPts val="1000"/>
              </a:spcBef>
              <a:spcAft>
                <a:spcPts val="0"/>
              </a:spcAft>
              <a:buSzPts val="1800"/>
              <a:buChar char="•"/>
            </a:pPr>
            <a:r>
              <a:rPr lang="en-US" sz="2000">
                <a:latin typeface="Calibri"/>
                <a:ea typeface="Calibri"/>
                <a:cs typeface="Calibri"/>
                <a:sym typeface="Calibri"/>
              </a:rPr>
              <a:t>Relates to the solution’s theme</a:t>
            </a:r>
            <a:endParaRPr/>
          </a:p>
          <a:p>
            <a:pPr indent="-114300" lvl="0" marL="0" rtl="0" algn="l">
              <a:lnSpc>
                <a:spcPct val="100000"/>
              </a:lnSpc>
              <a:spcBef>
                <a:spcPts val="1000"/>
              </a:spcBef>
              <a:spcAft>
                <a:spcPts val="0"/>
              </a:spcAft>
              <a:buSzPts val="1800"/>
              <a:buChar char="•"/>
            </a:pPr>
            <a:r>
              <a:rPr lang="en-US" sz="2000">
                <a:latin typeface="Calibri"/>
                <a:ea typeface="Calibri"/>
                <a:cs typeface="Calibri"/>
                <a:sym typeface="Calibri"/>
              </a:rPr>
              <a:t>Team can showcase strengths</a:t>
            </a:r>
            <a:endParaRPr/>
          </a:p>
          <a:p>
            <a:pPr indent="-114300" lvl="0" marL="0" rtl="0" algn="l">
              <a:lnSpc>
                <a:spcPct val="100000"/>
              </a:lnSpc>
              <a:spcBef>
                <a:spcPts val="1000"/>
              </a:spcBef>
              <a:spcAft>
                <a:spcPts val="0"/>
              </a:spcAft>
              <a:buSzPts val="1800"/>
              <a:buChar char="•"/>
            </a:pPr>
            <a:r>
              <a:rPr b="1" lang="en-US" sz="2000">
                <a:latin typeface="Calibri"/>
                <a:ea typeface="Calibri"/>
                <a:cs typeface="Calibri"/>
                <a:sym typeface="Calibri"/>
              </a:rPr>
              <a:t>Cannot be items already scored as part of Long-Term</a:t>
            </a:r>
            <a:endParaRPr b="1"/>
          </a:p>
          <a:p>
            <a:pPr indent="-114300" lvl="0" marL="0" rtl="0" algn="l">
              <a:lnSpc>
                <a:spcPct val="100000"/>
              </a:lnSpc>
              <a:spcBef>
                <a:spcPts val="1000"/>
              </a:spcBef>
              <a:spcAft>
                <a:spcPts val="0"/>
              </a:spcAft>
              <a:buSzPts val="1800"/>
              <a:buChar char="•"/>
            </a:pPr>
            <a:r>
              <a:rPr lang="en-US" sz="2000">
                <a:latin typeface="Calibri"/>
                <a:ea typeface="Calibri"/>
                <a:cs typeface="Calibri"/>
                <a:sym typeface="Calibri"/>
              </a:rPr>
              <a:t>Categories</a:t>
            </a:r>
            <a:endParaRPr/>
          </a:p>
          <a:p>
            <a:pPr indent="-102870" lvl="2" marL="457200" rtl="0" algn="l">
              <a:lnSpc>
                <a:spcPct val="100000"/>
              </a:lnSpc>
              <a:spcBef>
                <a:spcPts val="960"/>
              </a:spcBef>
              <a:spcAft>
                <a:spcPts val="0"/>
              </a:spcAft>
              <a:buSzPts val="1620"/>
              <a:buChar char="•"/>
            </a:pPr>
            <a:r>
              <a:rPr lang="en-US" sz="1800">
                <a:latin typeface="Calibri"/>
                <a:ea typeface="Calibri"/>
                <a:cs typeface="Calibri"/>
                <a:sym typeface="Calibri"/>
              </a:rPr>
              <a:t>Specific Scoring Elements</a:t>
            </a:r>
            <a:endParaRPr sz="1800"/>
          </a:p>
          <a:p>
            <a:pPr indent="-125729" lvl="2" marL="457200" rtl="0" algn="l">
              <a:lnSpc>
                <a:spcPct val="100000"/>
              </a:lnSpc>
              <a:spcBef>
                <a:spcPts val="1040"/>
              </a:spcBef>
              <a:spcAft>
                <a:spcPts val="0"/>
              </a:spcAft>
              <a:buSzPts val="1980"/>
              <a:buChar char="•"/>
            </a:pPr>
            <a:r>
              <a:rPr b="1" lang="en-US" sz="1800">
                <a:latin typeface="Calibri"/>
                <a:ea typeface="Calibri"/>
                <a:cs typeface="Calibri"/>
                <a:sym typeface="Calibri"/>
              </a:rPr>
              <a:t>Free Choice Elements</a:t>
            </a:r>
            <a:r>
              <a:rPr lang="en-US" sz="1800">
                <a:latin typeface="Calibri"/>
                <a:ea typeface="Calibri"/>
                <a:cs typeface="Calibri"/>
                <a:sym typeface="Calibri"/>
              </a:rPr>
              <a:t> (describe the free choice)</a:t>
            </a:r>
            <a:endParaRPr sz="1800"/>
          </a:p>
          <a:p>
            <a:pPr indent="-102870" lvl="2" marL="457200" rtl="0" algn="l">
              <a:lnSpc>
                <a:spcPct val="100000"/>
              </a:lnSpc>
              <a:spcBef>
                <a:spcPts val="960"/>
              </a:spcBef>
              <a:spcAft>
                <a:spcPts val="0"/>
              </a:spcAft>
              <a:buSzPts val="1620"/>
              <a:buChar char="•"/>
            </a:pPr>
            <a:r>
              <a:rPr lang="en-US" sz="1800">
                <a:latin typeface="Calibri"/>
                <a:ea typeface="Calibri"/>
                <a:cs typeface="Calibri"/>
                <a:sym typeface="Calibri"/>
              </a:rPr>
              <a:t>Overall Effect</a:t>
            </a:r>
            <a:endParaRPr sz="1800"/>
          </a:p>
          <a:p>
            <a:pPr indent="-114300" lvl="0" marL="0" rtl="0" algn="l">
              <a:lnSpc>
                <a:spcPct val="100000"/>
              </a:lnSpc>
              <a:spcBef>
                <a:spcPts val="1040"/>
              </a:spcBef>
              <a:spcAft>
                <a:spcPts val="0"/>
              </a:spcAft>
              <a:buSzPts val="1800"/>
              <a:buChar char="•"/>
            </a:pPr>
            <a:r>
              <a:rPr lang="en-US" sz="2000">
                <a:latin typeface="Calibri"/>
                <a:ea typeface="Calibri"/>
                <a:cs typeface="Calibri"/>
                <a:sym typeface="Calibri"/>
              </a:rPr>
              <a:t>Be very specific when describing elements on form</a:t>
            </a:r>
            <a:r>
              <a:rPr lang="en-US" sz="2200"/>
              <a:t>.</a:t>
            </a:r>
            <a:endParaRPr/>
          </a:p>
        </p:txBody>
      </p:sp>
      <p:pic>
        <p:nvPicPr>
          <p:cNvPr id="257" name="Google Shape;257;p34"/>
          <p:cNvPicPr preferRelativeResize="0"/>
          <p:nvPr/>
        </p:nvPicPr>
        <p:blipFill rotWithShape="1">
          <a:blip r:embed="rId3">
            <a:alphaModFix/>
          </a:blip>
          <a:srcRect b="1053" l="30625" r="28750" t="10526"/>
          <a:stretch/>
        </p:blipFill>
        <p:spPr>
          <a:xfrm>
            <a:off x="457201" y="685799"/>
            <a:ext cx="4096888" cy="5029201"/>
          </a:xfrm>
          <a:prstGeom prst="rect">
            <a:avLst/>
          </a:prstGeom>
          <a:noFill/>
          <a:ln>
            <a:noFill/>
          </a:ln>
        </p:spPr>
      </p:pic>
      <p:sp>
        <p:nvSpPr>
          <p:cNvPr id="258" name="Google Shape;258;p34"/>
          <p:cNvSpPr/>
          <p:nvPr/>
        </p:nvSpPr>
        <p:spPr>
          <a:xfrm rot="-633073">
            <a:off x="439284" y="3836031"/>
            <a:ext cx="2892400" cy="1357295"/>
          </a:xfrm>
          <a:prstGeom prst="rect">
            <a:avLst/>
          </a:prstGeom>
          <a:solidFill>
            <a:schemeClr val="accent1"/>
          </a:solidFill>
          <a:ln>
            <a:noFill/>
          </a:ln>
        </p:spPr>
        <p:txBody>
          <a:bodyPr anchorCtr="0" anchor="t" bIns="45700" lIns="91425" spcFirstLastPara="1" rIns="91425" wrap="square" tIns="45700">
            <a:spAutoFit/>
          </a:bodyPr>
          <a:lstStyle/>
          <a:p>
            <a:pPr indent="-88900" lvl="1" marL="457200" marR="0" rtl="0" algn="l">
              <a:lnSpc>
                <a:spcPct val="80000"/>
              </a:lnSpc>
              <a:spcBef>
                <a:spcPts val="0"/>
              </a:spcBef>
              <a:spcAft>
                <a:spcPts val="0"/>
              </a:spcAft>
              <a:buClr>
                <a:schemeClr val="dk1"/>
              </a:buClr>
              <a:buSzPts val="1400"/>
              <a:buFont typeface="Corbel"/>
              <a:buChar char="•"/>
            </a:pPr>
            <a:r>
              <a:rPr b="0" i="0" lang="en-US" sz="1400" u="none" cap="none" strike="noStrike">
                <a:solidFill>
                  <a:schemeClr val="dk1"/>
                </a:solidFill>
                <a:latin typeface="Corbel"/>
                <a:ea typeface="Corbel"/>
                <a:cs typeface="Corbel"/>
                <a:sym typeface="Corbel"/>
              </a:rPr>
              <a:t>Artistic design, music, songs, choreography</a:t>
            </a:r>
            <a:endParaRPr b="0" i="0" sz="1400" u="none" cap="none" strike="noStrike">
              <a:solidFill>
                <a:srgbClr val="000000"/>
              </a:solidFill>
              <a:latin typeface="Arial"/>
              <a:ea typeface="Arial"/>
              <a:cs typeface="Arial"/>
              <a:sym typeface="Arial"/>
            </a:endParaRPr>
          </a:p>
          <a:p>
            <a:pPr indent="-88900" lvl="1" marL="457200" marR="0" rtl="0" algn="l">
              <a:lnSpc>
                <a:spcPct val="80000"/>
              </a:lnSpc>
              <a:spcBef>
                <a:spcPts val="600"/>
              </a:spcBef>
              <a:spcAft>
                <a:spcPts val="0"/>
              </a:spcAft>
              <a:buClr>
                <a:schemeClr val="dk1"/>
              </a:buClr>
              <a:buSzPts val="1400"/>
              <a:buFont typeface="Corbel"/>
              <a:buChar char="•"/>
            </a:pPr>
            <a:r>
              <a:rPr b="0" i="0" lang="en-US" sz="1400" u="none" cap="none" strike="noStrike">
                <a:solidFill>
                  <a:schemeClr val="dk1"/>
                </a:solidFill>
                <a:latin typeface="Corbel"/>
                <a:ea typeface="Corbel"/>
                <a:cs typeface="Corbel"/>
                <a:sym typeface="Corbel"/>
              </a:rPr>
              <a:t>Construction, creative use of materials</a:t>
            </a:r>
            <a:endParaRPr b="0" i="0" sz="1400" u="none" cap="none" strike="noStrike">
              <a:solidFill>
                <a:srgbClr val="000000"/>
              </a:solidFill>
              <a:latin typeface="Arial"/>
              <a:ea typeface="Arial"/>
              <a:cs typeface="Arial"/>
              <a:sym typeface="Arial"/>
            </a:endParaRPr>
          </a:p>
          <a:p>
            <a:pPr indent="-88900" lvl="1" marL="457200" marR="0" rtl="0" algn="l">
              <a:lnSpc>
                <a:spcPct val="80000"/>
              </a:lnSpc>
              <a:spcBef>
                <a:spcPts val="600"/>
              </a:spcBef>
              <a:spcAft>
                <a:spcPts val="0"/>
              </a:spcAft>
              <a:buClr>
                <a:schemeClr val="dk1"/>
              </a:buClr>
              <a:buSzPts val="1400"/>
              <a:buFont typeface="Corbel"/>
              <a:buChar char="•"/>
            </a:pPr>
            <a:r>
              <a:rPr b="0" i="0" lang="en-US" sz="1400" u="none" cap="none" strike="noStrike">
                <a:solidFill>
                  <a:schemeClr val="dk1"/>
                </a:solidFill>
                <a:latin typeface="Corbel"/>
                <a:ea typeface="Corbel"/>
                <a:cs typeface="Corbel"/>
                <a:sym typeface="Corbel"/>
              </a:rPr>
              <a:t>Humor, rhyme</a:t>
            </a:r>
            <a:endParaRPr b="0" i="0" sz="1400" u="none" cap="none" strike="noStrike">
              <a:solidFill>
                <a:srgbClr val="000000"/>
              </a:solidFill>
              <a:latin typeface="Arial"/>
              <a:ea typeface="Arial"/>
              <a:cs typeface="Arial"/>
              <a:sym typeface="Arial"/>
            </a:endParaRPr>
          </a:p>
          <a:p>
            <a:pPr indent="-88900" lvl="1" marL="457200" marR="0" rtl="0" algn="l">
              <a:lnSpc>
                <a:spcPct val="80000"/>
              </a:lnSpc>
              <a:spcBef>
                <a:spcPts val="600"/>
              </a:spcBef>
              <a:spcAft>
                <a:spcPts val="0"/>
              </a:spcAft>
              <a:buClr>
                <a:schemeClr val="dk1"/>
              </a:buClr>
              <a:buSzPts val="1400"/>
              <a:buFont typeface="Corbel"/>
              <a:buChar char="•"/>
            </a:pPr>
            <a:r>
              <a:rPr b="0" i="0" lang="en-US" sz="1400" u="none" cap="none" strike="noStrike">
                <a:solidFill>
                  <a:schemeClr val="dk1"/>
                </a:solidFill>
                <a:latin typeface="Corbel"/>
                <a:ea typeface="Corbel"/>
                <a:cs typeface="Corbel"/>
                <a:sym typeface="Corbel"/>
              </a:rPr>
              <a:t>Overall effect (theme)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b400bc6c14_0_2"/>
          <p:cNvSpPr/>
          <p:nvPr/>
        </p:nvSpPr>
        <p:spPr>
          <a:xfrm>
            <a:off x="457196" y="690488"/>
            <a:ext cx="4267200" cy="5410200"/>
          </a:xfrm>
          <a:prstGeom prst="rect">
            <a:avLst/>
          </a:prstGeom>
          <a:solidFill>
            <a:schemeClr val="accent1"/>
          </a:solidFill>
          <a:ln cap="rnd" cmpd="sng" w="15875">
            <a:solidFill>
              <a:srgbClr val="237DA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5" name="Google Shape;265;g2b400bc6c14_0_2"/>
          <p:cNvSpPr txBox="1"/>
          <p:nvPr>
            <p:ph type="title"/>
          </p:nvPr>
        </p:nvSpPr>
        <p:spPr>
          <a:xfrm>
            <a:off x="4724400" y="-21771"/>
            <a:ext cx="3505200" cy="609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Overlock"/>
              <a:buNone/>
            </a:pPr>
            <a:r>
              <a:rPr lang="en-US">
                <a:solidFill>
                  <a:schemeClr val="dk1"/>
                </a:solidFill>
                <a:latin typeface="Overlock"/>
                <a:ea typeface="Overlock"/>
                <a:cs typeface="Overlock"/>
                <a:sym typeface="Overlock"/>
              </a:rPr>
              <a:t>Team List</a:t>
            </a:r>
            <a:endParaRPr/>
          </a:p>
        </p:txBody>
      </p:sp>
      <p:sp>
        <p:nvSpPr>
          <p:cNvPr id="266" name="Google Shape;266;g2b400bc6c14_0_2"/>
          <p:cNvSpPr txBox="1"/>
          <p:nvPr>
            <p:ph idx="1" type="body"/>
          </p:nvPr>
        </p:nvSpPr>
        <p:spPr>
          <a:xfrm>
            <a:off x="4724399" y="554159"/>
            <a:ext cx="4134000" cy="5999100"/>
          </a:xfrm>
          <a:prstGeom prst="rect">
            <a:avLst/>
          </a:prstGeom>
          <a:noFill/>
          <a:ln>
            <a:noFill/>
          </a:ln>
        </p:spPr>
        <p:txBody>
          <a:bodyPr anchorCtr="0" anchor="ctr" bIns="45700" lIns="91425" spcFirstLastPara="1" rIns="91425" wrap="square" tIns="45700">
            <a:normAutofit/>
          </a:bodyPr>
          <a:lstStyle/>
          <a:p>
            <a:pPr indent="-239395" lvl="0" marL="231775" rtl="0" algn="l">
              <a:lnSpc>
                <a:spcPct val="100000"/>
              </a:lnSpc>
              <a:spcBef>
                <a:spcPts val="0"/>
              </a:spcBef>
              <a:spcAft>
                <a:spcPts val="0"/>
              </a:spcAft>
              <a:buSzPts val="3770"/>
              <a:buFont typeface="Calibri"/>
              <a:buChar char="•"/>
            </a:pPr>
            <a:r>
              <a:rPr lang="en-US" sz="2600"/>
              <a:t>4 completed copies to the Staging Judge</a:t>
            </a:r>
            <a:endParaRPr/>
          </a:p>
          <a:p>
            <a:pPr indent="-239395" lvl="0" marL="231775" rtl="0" algn="l">
              <a:lnSpc>
                <a:spcPct val="100000"/>
              </a:lnSpc>
              <a:spcBef>
                <a:spcPts val="1120"/>
              </a:spcBef>
              <a:spcAft>
                <a:spcPts val="0"/>
              </a:spcAft>
              <a:buSzPts val="3770"/>
              <a:buFont typeface="Calibri"/>
              <a:buChar char="•"/>
            </a:pPr>
            <a:r>
              <a:rPr lang="en-US" sz="2600"/>
              <a:t>Requirements that must be included on the list are found at the end of Section B in each problem. </a:t>
            </a:r>
            <a:endParaRPr/>
          </a:p>
          <a:p>
            <a:pPr indent="-239395" lvl="0" marL="231775" rtl="0" algn="l">
              <a:lnSpc>
                <a:spcPct val="100000"/>
              </a:lnSpc>
              <a:spcBef>
                <a:spcPts val="1120"/>
              </a:spcBef>
              <a:spcAft>
                <a:spcPts val="0"/>
              </a:spcAft>
              <a:buSzPts val="3770"/>
              <a:buFont typeface="Calibri"/>
              <a:buChar char="•"/>
            </a:pPr>
            <a:r>
              <a:rPr lang="en-US" sz="2600"/>
              <a:t>Write legibly or type using at least 12 pt font</a:t>
            </a:r>
            <a:endParaRPr/>
          </a:p>
          <a:p>
            <a:pPr indent="0" lvl="1" marL="0" rtl="0" algn="ctr">
              <a:lnSpc>
                <a:spcPct val="100000"/>
              </a:lnSpc>
              <a:spcBef>
                <a:spcPts val="1120"/>
              </a:spcBef>
              <a:spcAft>
                <a:spcPts val="0"/>
              </a:spcAft>
              <a:buSzPts val="2465"/>
              <a:buNone/>
            </a:pPr>
            <a:r>
              <a:t/>
            </a:r>
            <a:endParaRPr sz="2600"/>
          </a:p>
          <a:p>
            <a:pPr indent="0" lvl="1" marL="0" rtl="0" algn="ctr">
              <a:lnSpc>
                <a:spcPct val="100000"/>
              </a:lnSpc>
              <a:spcBef>
                <a:spcPts val="1120"/>
              </a:spcBef>
              <a:spcAft>
                <a:spcPts val="0"/>
              </a:spcAft>
              <a:buSzPts val="2465"/>
              <a:buNone/>
            </a:pPr>
            <a:r>
              <a:rPr lang="en-US" sz="2600"/>
              <a:t> </a:t>
            </a:r>
            <a:r>
              <a:rPr lang="en-US" sz="2400"/>
              <a:t>THIS LIST HELPS THE JUDGES KNOW WHAT TO LOOK FOR!</a:t>
            </a:r>
            <a:endParaRPr/>
          </a:p>
        </p:txBody>
      </p:sp>
      <p:pic>
        <p:nvPicPr>
          <p:cNvPr id="267" name="Google Shape;267;g2b400bc6c14_0_2"/>
          <p:cNvPicPr preferRelativeResize="0"/>
          <p:nvPr/>
        </p:nvPicPr>
        <p:blipFill>
          <a:blip r:embed="rId3">
            <a:alphaModFix/>
          </a:blip>
          <a:stretch>
            <a:fillRect/>
          </a:stretch>
        </p:blipFill>
        <p:spPr>
          <a:xfrm>
            <a:off x="661975" y="909625"/>
            <a:ext cx="3857625" cy="5038725"/>
          </a:xfrm>
          <a:prstGeom prst="rect">
            <a:avLst/>
          </a:prstGeom>
          <a:noFill/>
          <a:ln cap="rnd" cmpd="sng" w="15875">
            <a:solidFill>
              <a:srgbClr val="237DAC"/>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g2b400bc6c14_0_132"/>
          <p:cNvPicPr preferRelativeResize="0"/>
          <p:nvPr/>
        </p:nvPicPr>
        <p:blipFill rotWithShape="1">
          <a:blip r:embed="rId3">
            <a:alphaModFix/>
          </a:blip>
          <a:srcRect b="0" l="0" r="0" t="0"/>
          <a:stretch/>
        </p:blipFill>
        <p:spPr>
          <a:xfrm rot="-594118">
            <a:off x="5076762" y="789787"/>
            <a:ext cx="3362130" cy="4389375"/>
          </a:xfrm>
          <a:prstGeom prst="rect">
            <a:avLst/>
          </a:prstGeom>
          <a:noFill/>
          <a:ln>
            <a:noFill/>
          </a:ln>
        </p:spPr>
      </p:pic>
      <p:sp>
        <p:nvSpPr>
          <p:cNvPr id="274" name="Google Shape;274;g2b400bc6c14_0_132"/>
          <p:cNvSpPr txBox="1"/>
          <p:nvPr/>
        </p:nvSpPr>
        <p:spPr>
          <a:xfrm rot="-556477">
            <a:off x="1220985" y="576512"/>
            <a:ext cx="3944364" cy="60028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orbel"/>
                <a:ea typeface="Corbel"/>
                <a:cs typeface="Corbel"/>
                <a:sym typeface="Corbel"/>
              </a:rPr>
              <a:t>Outside Assistance Form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orbel"/>
                <a:ea typeface="Corbel"/>
                <a:cs typeface="Corbel"/>
                <a:sym typeface="Corbel"/>
              </a:rPr>
              <a:t>Team Completes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orbel"/>
                <a:ea typeface="Corbel"/>
                <a:cs typeface="Corbel"/>
                <a:sym typeface="Corbel"/>
              </a:rPr>
              <a:t>If no outside assistance, write NONE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3200"/>
              <a:buFont typeface="Arial"/>
              <a:buNone/>
            </a:pPr>
            <a:r>
              <a:rPr b="1" i="1" lang="en-US" sz="3200" u="sng" cap="none" strike="noStrike">
                <a:solidFill>
                  <a:srgbClr val="FF0000"/>
                </a:solidFill>
                <a:latin typeface="Corbel"/>
                <a:ea typeface="Corbel"/>
                <a:cs typeface="Corbel"/>
                <a:sym typeface="Corbel"/>
              </a:rPr>
              <a:t>EACH</a:t>
            </a:r>
            <a:r>
              <a:rPr b="1" i="0" lang="en-US" sz="3200" u="none" cap="none" strike="noStrike">
                <a:solidFill>
                  <a:srgbClr val="FF0000"/>
                </a:solidFill>
                <a:latin typeface="Corbel"/>
                <a:ea typeface="Corbel"/>
                <a:cs typeface="Corbel"/>
                <a:sym typeface="Corbel"/>
              </a:rPr>
              <a:t> TEAM MEMBER AND COACH MUST </a:t>
            </a:r>
            <a:r>
              <a:rPr b="1" i="1" lang="en-US" sz="3200" u="sng" cap="none" strike="noStrike">
                <a:solidFill>
                  <a:srgbClr val="FF0000"/>
                </a:solidFill>
                <a:latin typeface="Corbel"/>
                <a:ea typeface="Corbel"/>
                <a:cs typeface="Corbel"/>
                <a:sym typeface="Corbel"/>
              </a:rPr>
              <a:t>SIGN</a:t>
            </a:r>
            <a:r>
              <a:rPr b="1" i="0" lang="en-US" sz="3200" u="none" cap="none" strike="noStrike">
                <a:solidFill>
                  <a:srgbClr val="FF0000"/>
                </a:solidFill>
                <a:latin typeface="Corbel"/>
                <a:ea typeface="Corbel"/>
                <a:cs typeface="Corbel"/>
                <a:sym typeface="Corbel"/>
              </a:rPr>
              <a:t> THE FORM</a:t>
            </a:r>
            <a:endParaRPr b="1" i="0" sz="1400" u="none" cap="none" strike="noStrike">
              <a:solidFill>
                <a:srgbClr val="FF0000"/>
              </a:solidFill>
              <a:latin typeface="Arial"/>
              <a:ea typeface="Arial"/>
              <a:cs typeface="Arial"/>
              <a:sym typeface="Arial"/>
            </a:endParaRPr>
          </a:p>
        </p:txBody>
      </p:sp>
      <p:pic>
        <p:nvPicPr>
          <p:cNvPr id="275" name="Google Shape;275;g2b400bc6c14_0_132"/>
          <p:cNvPicPr preferRelativeResize="0"/>
          <p:nvPr/>
        </p:nvPicPr>
        <p:blipFill rotWithShape="1">
          <a:blip r:embed="rId4">
            <a:alphaModFix/>
          </a:blip>
          <a:srcRect b="0" l="0" r="0" t="0"/>
          <a:stretch/>
        </p:blipFill>
        <p:spPr>
          <a:xfrm rot="-621425">
            <a:off x="5345312" y="923507"/>
            <a:ext cx="2825031" cy="41219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2b400bc6c14_0_261"/>
          <p:cNvSpPr txBox="1"/>
          <p:nvPr>
            <p:ph type="title"/>
          </p:nvPr>
        </p:nvSpPr>
        <p:spPr>
          <a:xfrm>
            <a:off x="4876800" y="-76200"/>
            <a:ext cx="3352800" cy="6858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Overlock"/>
              <a:buNone/>
            </a:pPr>
            <a:r>
              <a:rPr lang="en-US">
                <a:solidFill>
                  <a:schemeClr val="dk1"/>
                </a:solidFill>
                <a:latin typeface="Overlock"/>
                <a:ea typeface="Overlock"/>
                <a:cs typeface="Overlock"/>
                <a:sym typeface="Overlock"/>
              </a:rPr>
              <a:t>COST FORM</a:t>
            </a:r>
            <a:endParaRPr/>
          </a:p>
        </p:txBody>
      </p:sp>
      <p:sp>
        <p:nvSpPr>
          <p:cNvPr id="282" name="Google Shape;282;g2b400bc6c14_0_261"/>
          <p:cNvSpPr txBox="1"/>
          <p:nvPr>
            <p:ph idx="1" type="body"/>
          </p:nvPr>
        </p:nvSpPr>
        <p:spPr>
          <a:xfrm>
            <a:off x="4724400" y="685800"/>
            <a:ext cx="4002600" cy="5181600"/>
          </a:xfrm>
          <a:prstGeom prst="rect">
            <a:avLst/>
          </a:prstGeom>
          <a:noFill/>
          <a:ln>
            <a:noFill/>
          </a:ln>
        </p:spPr>
        <p:txBody>
          <a:bodyPr anchorCtr="0" anchor="ctr" bIns="45700" lIns="91425" spcFirstLastPara="1" rIns="91425" wrap="square" tIns="45700">
            <a:normAutofit lnSpcReduction="20000"/>
          </a:bodyPr>
          <a:lstStyle/>
          <a:p>
            <a:pPr indent="-228600" lvl="0" marL="228600" rtl="0" algn="l">
              <a:lnSpc>
                <a:spcPct val="80000"/>
              </a:lnSpc>
              <a:spcBef>
                <a:spcPts val="0"/>
              </a:spcBef>
              <a:spcAft>
                <a:spcPts val="0"/>
              </a:spcAft>
              <a:buSzPts val="2900"/>
              <a:buFont typeface="Calibri"/>
              <a:buChar char="•"/>
            </a:pPr>
            <a:r>
              <a:rPr lang="en-US" sz="2000"/>
              <a:t>1 copy for Staging Judge</a:t>
            </a:r>
            <a:endParaRPr/>
          </a:p>
          <a:p>
            <a:pPr indent="-228600" lvl="0" marL="228600" rtl="0" algn="l">
              <a:lnSpc>
                <a:spcPct val="80000"/>
              </a:lnSpc>
              <a:spcBef>
                <a:spcPts val="1200"/>
              </a:spcBef>
              <a:spcAft>
                <a:spcPts val="0"/>
              </a:spcAft>
              <a:buSzPts val="2900"/>
              <a:buFont typeface="Calibri"/>
              <a:buChar char="•"/>
            </a:pPr>
            <a:r>
              <a:rPr lang="en-US" sz="2000"/>
              <a:t>Must represent everything used during the LT &amp; Style (balsa used for structure in P4 doesn’t count in cost limit)</a:t>
            </a:r>
            <a:endParaRPr/>
          </a:p>
          <a:p>
            <a:pPr indent="-228600" lvl="0" marL="228600" rtl="0" algn="l">
              <a:lnSpc>
                <a:spcPct val="80000"/>
              </a:lnSpc>
              <a:spcBef>
                <a:spcPts val="1200"/>
              </a:spcBef>
              <a:spcAft>
                <a:spcPts val="0"/>
              </a:spcAft>
              <a:buSzPts val="2900"/>
              <a:buFont typeface="Calibri"/>
              <a:buChar char="•"/>
            </a:pPr>
            <a:r>
              <a:rPr lang="en-US" sz="2000"/>
              <a:t>Doesn’t include items </a:t>
            </a:r>
            <a:r>
              <a:rPr b="1" lang="en-US" sz="2000"/>
              <a:t>not used </a:t>
            </a:r>
            <a:r>
              <a:rPr lang="en-US" sz="2000"/>
              <a:t>during presentation such as practice structures or remainder of a can of paint</a:t>
            </a:r>
            <a:endParaRPr/>
          </a:p>
          <a:p>
            <a:pPr indent="-228600" lvl="0" marL="228600" rtl="0" algn="l">
              <a:lnSpc>
                <a:spcPct val="80000"/>
              </a:lnSpc>
              <a:spcBef>
                <a:spcPts val="1200"/>
              </a:spcBef>
              <a:spcAft>
                <a:spcPts val="0"/>
              </a:spcAft>
              <a:buSzPts val="2900"/>
              <a:buFont typeface="Calibri"/>
              <a:buChar char="•"/>
            </a:pPr>
            <a:r>
              <a:rPr lang="en-US" sz="2000"/>
              <a:t>“Garage sale value” if used items</a:t>
            </a:r>
            <a:endParaRPr/>
          </a:p>
          <a:p>
            <a:pPr indent="-228600" lvl="0" marL="228600" rtl="0" algn="l">
              <a:lnSpc>
                <a:spcPct val="80000"/>
              </a:lnSpc>
              <a:spcBef>
                <a:spcPts val="1200"/>
              </a:spcBef>
              <a:spcAft>
                <a:spcPts val="0"/>
              </a:spcAft>
              <a:buSzPts val="2900"/>
              <a:buFont typeface="Calibri"/>
              <a:buChar char="•"/>
            </a:pPr>
            <a:r>
              <a:rPr lang="en-US" sz="2000"/>
              <a:t>Combine value of small items – “Miscellaneous”</a:t>
            </a:r>
            <a:endParaRPr/>
          </a:p>
          <a:p>
            <a:pPr indent="-228600" lvl="0" marL="228600" rtl="0" algn="l">
              <a:lnSpc>
                <a:spcPct val="80000"/>
              </a:lnSpc>
              <a:spcBef>
                <a:spcPts val="1200"/>
              </a:spcBef>
              <a:spcAft>
                <a:spcPts val="0"/>
              </a:spcAft>
              <a:buSzPts val="2900"/>
              <a:buFont typeface="Calibri"/>
              <a:buChar char="•"/>
            </a:pPr>
            <a:r>
              <a:rPr lang="en-US" sz="2000"/>
              <a:t>Assigned Value/Exemptions - refer to program guide </a:t>
            </a:r>
            <a:endParaRPr/>
          </a:p>
          <a:p>
            <a:pPr indent="-228600" lvl="0" marL="228600" rtl="0" algn="l">
              <a:lnSpc>
                <a:spcPct val="80000"/>
              </a:lnSpc>
              <a:spcBef>
                <a:spcPts val="1200"/>
              </a:spcBef>
              <a:spcAft>
                <a:spcPts val="0"/>
              </a:spcAft>
              <a:buSzPts val="2900"/>
              <a:buFont typeface="Calibri"/>
              <a:buChar char="•"/>
            </a:pPr>
            <a:r>
              <a:rPr lang="en-US" sz="2000"/>
              <a:t>String, duct-tape, even “donations” all have value</a:t>
            </a:r>
            <a:endParaRPr/>
          </a:p>
        </p:txBody>
      </p:sp>
      <p:pic>
        <p:nvPicPr>
          <p:cNvPr id="283" name="Google Shape;283;g2b400bc6c14_0_261"/>
          <p:cNvPicPr preferRelativeResize="0"/>
          <p:nvPr/>
        </p:nvPicPr>
        <p:blipFill>
          <a:blip r:embed="rId3">
            <a:alphaModFix/>
          </a:blip>
          <a:stretch>
            <a:fillRect/>
          </a:stretch>
        </p:blipFill>
        <p:spPr>
          <a:xfrm>
            <a:off x="1044241" y="609600"/>
            <a:ext cx="2896884" cy="53799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0f5e803e42_0_32"/>
          <p:cNvSpPr txBox="1"/>
          <p:nvPr>
            <p:ph type="ctrTitle"/>
          </p:nvPr>
        </p:nvSpPr>
        <p:spPr>
          <a:xfrm>
            <a:off x="1739675" y="914400"/>
            <a:ext cx="7213500" cy="34884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SzPct val="111111"/>
              <a:buNone/>
            </a:pPr>
            <a:r>
              <a:rPr lang="en-US"/>
              <a:t>Regional Tournament</a:t>
            </a:r>
            <a:endParaRPr/>
          </a:p>
          <a:p>
            <a:pPr indent="0" lvl="0" marL="0" rtl="0" algn="l">
              <a:lnSpc>
                <a:spcPct val="100000"/>
              </a:lnSpc>
              <a:spcBef>
                <a:spcPts val="0"/>
              </a:spcBef>
              <a:spcAft>
                <a:spcPts val="0"/>
              </a:spcAft>
              <a:buSzPct val="111111"/>
              <a:buNone/>
            </a:pPr>
            <a:r>
              <a:rPr lang="en-US"/>
              <a:t>Viera High School</a:t>
            </a:r>
            <a:endParaRPr/>
          </a:p>
          <a:p>
            <a:pPr indent="0" lvl="0" marL="0" rtl="0" algn="l">
              <a:lnSpc>
                <a:spcPct val="100000"/>
              </a:lnSpc>
              <a:spcBef>
                <a:spcPts val="0"/>
              </a:spcBef>
              <a:spcAft>
                <a:spcPts val="0"/>
              </a:spcAft>
              <a:buSzPct val="111111"/>
              <a:buNone/>
            </a:pPr>
            <a:r>
              <a:rPr lang="en-US"/>
              <a:t>Saturday, February 17, 2024</a:t>
            </a:r>
            <a:endParaRPr/>
          </a:p>
          <a:p>
            <a:pPr indent="0" lvl="0" marL="0" rtl="0" algn="r">
              <a:lnSpc>
                <a:spcPct val="100000"/>
              </a:lnSpc>
              <a:spcBef>
                <a:spcPts val="0"/>
              </a:spcBef>
              <a:spcAft>
                <a:spcPts val="0"/>
              </a:spcAft>
              <a:buSzPct val="111111"/>
              <a:buNone/>
            </a:pPr>
            <a:r>
              <a:t/>
            </a:r>
            <a:endParaRPr/>
          </a:p>
        </p:txBody>
      </p:sp>
      <p:sp>
        <p:nvSpPr>
          <p:cNvPr id="146" name="Google Shape;146;g10f5e803e42_0_32"/>
          <p:cNvSpPr txBox="1"/>
          <p:nvPr>
            <p:ph idx="1" type="subTitle"/>
          </p:nvPr>
        </p:nvSpPr>
        <p:spPr>
          <a:xfrm>
            <a:off x="5475868" y="5761703"/>
            <a:ext cx="2566218" cy="766985"/>
          </a:xfrm>
          <a:prstGeom prst="rect">
            <a:avLst/>
          </a:prstGeom>
          <a:noFill/>
          <a:ln>
            <a:noFill/>
          </a:ln>
        </p:spPr>
        <p:txBody>
          <a:bodyPr anchorCtr="0" anchor="t" bIns="45700" lIns="91425" spcFirstLastPara="1" rIns="91425" wrap="square" tIns="45700">
            <a:normAutofit/>
          </a:bodyPr>
          <a:lstStyle/>
          <a:p>
            <a:pPr indent="-449580" lvl="0" marL="457200" rtl="0" algn="l">
              <a:lnSpc>
                <a:spcPct val="100000"/>
              </a:lnSpc>
              <a:spcBef>
                <a:spcPts val="360"/>
              </a:spcBef>
              <a:spcAft>
                <a:spcPts val="0"/>
              </a:spcAft>
              <a:buSzPts val="2610"/>
              <a:buNone/>
            </a:pPr>
            <a:r>
              <a:rPr b="0" i="0" lang="en-US">
                <a:solidFill>
                  <a:schemeClr val="dk1"/>
                </a:solidFill>
                <a:latin typeface="Source Sans Pro"/>
                <a:ea typeface="Source Sans Pro"/>
                <a:cs typeface="Source Sans Pro"/>
                <a:sym typeface="Source Sans Pro"/>
              </a:rPr>
              <a:t>6103 Stadium Parkway</a:t>
            </a:r>
            <a:endParaRPr/>
          </a:p>
          <a:p>
            <a:pPr indent="-449580" lvl="0" marL="457200" rtl="0" algn="l">
              <a:lnSpc>
                <a:spcPct val="100000"/>
              </a:lnSpc>
              <a:spcBef>
                <a:spcPts val="360"/>
              </a:spcBef>
              <a:spcAft>
                <a:spcPts val="0"/>
              </a:spcAft>
              <a:buSzPts val="2610"/>
              <a:buNone/>
            </a:pPr>
            <a:r>
              <a:rPr b="0" i="0" lang="en-US">
                <a:solidFill>
                  <a:schemeClr val="dk1"/>
                </a:solidFill>
                <a:latin typeface="Source Sans Pro"/>
                <a:ea typeface="Source Sans Pro"/>
                <a:cs typeface="Source Sans Pro"/>
                <a:sym typeface="Source Sans Pro"/>
              </a:rPr>
              <a:t>Viera, FL 32940</a:t>
            </a:r>
            <a:endParaRPr/>
          </a:p>
          <a:p>
            <a:pPr indent="0" lvl="0" marL="0" rtl="0" algn="l">
              <a:lnSpc>
                <a:spcPct val="100000"/>
              </a:lnSpc>
              <a:spcBef>
                <a:spcPts val="360"/>
              </a:spcBef>
              <a:spcAft>
                <a:spcPts val="600"/>
              </a:spcAft>
              <a:buSzPts val="2610"/>
              <a:buNone/>
            </a:pPr>
            <a:r>
              <a:t/>
            </a:r>
            <a:endParaRPr/>
          </a:p>
        </p:txBody>
      </p:sp>
      <p:pic>
        <p:nvPicPr>
          <p:cNvPr id="147" name="Google Shape;147;g10f5e803e42_0_32"/>
          <p:cNvPicPr preferRelativeResize="0"/>
          <p:nvPr/>
        </p:nvPicPr>
        <p:blipFill rotWithShape="1">
          <a:blip r:embed="rId3">
            <a:alphaModFix/>
          </a:blip>
          <a:srcRect b="0" l="0" r="0" t="0"/>
          <a:stretch/>
        </p:blipFill>
        <p:spPr>
          <a:xfrm>
            <a:off x="5738420" y="3940152"/>
            <a:ext cx="2041115" cy="15760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b400bc6c14_0_390"/>
          <p:cNvSpPr txBox="1"/>
          <p:nvPr>
            <p:ph type="title"/>
          </p:nvPr>
        </p:nvSpPr>
        <p:spPr>
          <a:xfrm>
            <a:off x="2305625" y="291800"/>
            <a:ext cx="5511000" cy="20622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32786"/>
              <a:buFont typeface="Overlock"/>
              <a:buNone/>
            </a:pPr>
            <a:r>
              <a:rPr lang="en-US" sz="2440">
                <a:latin typeface="Overlock"/>
                <a:ea typeface="Overlock"/>
                <a:cs typeface="Overlock"/>
                <a:sym typeface="Overlock"/>
              </a:rPr>
              <a:t>Cost Exemptions</a:t>
            </a:r>
            <a:r>
              <a:rPr lang="en-US" sz="2440">
                <a:solidFill>
                  <a:schemeClr val="dk1"/>
                </a:solidFill>
                <a:latin typeface="Overlock"/>
                <a:ea typeface="Overlock"/>
                <a:cs typeface="Overlock"/>
                <a:sym typeface="Overlock"/>
              </a:rPr>
              <a:t> - some item</a:t>
            </a:r>
            <a:r>
              <a:rPr lang="en-US" sz="2440">
                <a:latin typeface="Overlock"/>
                <a:ea typeface="Overlock"/>
                <a:cs typeface="Overlock"/>
                <a:sym typeface="Overlock"/>
              </a:rPr>
              <a:t>s are exempt from cost - batteries, trash items, street clothes that are not part of performance…</a:t>
            </a:r>
            <a:r>
              <a:rPr b="1" lang="en-US" sz="2440">
                <a:latin typeface="Overlock"/>
                <a:ea typeface="Overlock"/>
                <a:cs typeface="Overlock"/>
                <a:sym typeface="Overlock"/>
              </a:rPr>
              <a:t>HOWEVER, all exempt items must be listed on cost form and given a value of $0 - NEW this year</a:t>
            </a:r>
            <a:r>
              <a:rPr lang="en-US" sz="2440">
                <a:latin typeface="Overlock"/>
                <a:ea typeface="Overlock"/>
                <a:cs typeface="Overlock"/>
                <a:sym typeface="Overlock"/>
              </a:rPr>
              <a:t>  </a:t>
            </a:r>
            <a:endParaRPr sz="2440"/>
          </a:p>
        </p:txBody>
      </p:sp>
      <p:sp>
        <p:nvSpPr>
          <p:cNvPr id="290" name="Google Shape;290;g2b400bc6c14_0_390"/>
          <p:cNvSpPr txBox="1"/>
          <p:nvPr/>
        </p:nvSpPr>
        <p:spPr>
          <a:xfrm>
            <a:off x="5254694" y="2799585"/>
            <a:ext cx="37167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3200" u="none" cap="none" strike="noStrike">
                <a:solidFill>
                  <a:schemeClr val="dk1"/>
                </a:solidFill>
                <a:latin typeface="Corbel"/>
                <a:ea typeface="Corbel"/>
                <a:cs typeface="Corbel"/>
                <a:sym typeface="Corbel"/>
              </a:rPr>
              <a:t>Have your team check the program guide when filling out the cost form!</a:t>
            </a:r>
            <a:endParaRPr b="0" i="0" sz="3200" u="none" cap="none" strike="noStrike">
              <a:solidFill>
                <a:srgbClr val="000000"/>
              </a:solidFill>
              <a:latin typeface="Arial"/>
              <a:ea typeface="Arial"/>
              <a:cs typeface="Arial"/>
              <a:sym typeface="Arial"/>
            </a:endParaRPr>
          </a:p>
        </p:txBody>
      </p:sp>
      <p:sp>
        <p:nvSpPr>
          <p:cNvPr id="291" name="Google Shape;291;g2b400bc6c14_0_390"/>
          <p:cNvSpPr/>
          <p:nvPr/>
        </p:nvSpPr>
        <p:spPr>
          <a:xfrm>
            <a:off x="1385381" y="2644190"/>
            <a:ext cx="3287400" cy="1938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Overlock"/>
                <a:ea typeface="Overlock"/>
                <a:cs typeface="Overlock"/>
                <a:sym typeface="Overlock"/>
              </a:rPr>
              <a:t>Assigned Value Items - some items have an assigned value – such as musical instruments and 3-D printed items</a:t>
            </a:r>
            <a:endParaRPr b="0" i="0" sz="1400" u="none" cap="none" strike="noStrike">
              <a:solidFill>
                <a:srgbClr val="000000"/>
              </a:solidFill>
              <a:latin typeface="Arial"/>
              <a:ea typeface="Arial"/>
              <a:cs typeface="Arial"/>
              <a:sym typeface="Arial"/>
            </a:endParaRPr>
          </a:p>
        </p:txBody>
      </p:sp>
      <p:sp>
        <p:nvSpPr>
          <p:cNvPr id="292" name="Google Shape;292;g2b400bc6c14_0_390"/>
          <p:cNvSpPr txBox="1"/>
          <p:nvPr/>
        </p:nvSpPr>
        <p:spPr>
          <a:xfrm>
            <a:off x="4945626" y="4018746"/>
            <a:ext cx="2971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2b400bc6c14_0_390"/>
          <p:cNvSpPr txBox="1"/>
          <p:nvPr/>
        </p:nvSpPr>
        <p:spPr>
          <a:xfrm>
            <a:off x="1617406" y="5557790"/>
            <a:ext cx="45720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https://www.odysseyofthemind.com/program-guide/#assigning-cost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b400bc6c14_0_521"/>
          <p:cNvSpPr txBox="1"/>
          <p:nvPr>
            <p:ph type="title"/>
          </p:nvPr>
        </p:nvSpPr>
        <p:spPr>
          <a:xfrm>
            <a:off x="32770" y="0"/>
            <a:ext cx="9111300" cy="1066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All Problems</a:t>
            </a:r>
            <a:endParaRPr/>
          </a:p>
        </p:txBody>
      </p:sp>
      <p:sp>
        <p:nvSpPr>
          <p:cNvPr id="300" name="Google Shape;300;g2b400bc6c14_0_521"/>
          <p:cNvSpPr txBox="1"/>
          <p:nvPr>
            <p:ph idx="1" type="body"/>
          </p:nvPr>
        </p:nvSpPr>
        <p:spPr>
          <a:xfrm>
            <a:off x="990600" y="1447800"/>
            <a:ext cx="7543800" cy="4972500"/>
          </a:xfrm>
          <a:prstGeom prst="rect">
            <a:avLst/>
          </a:prstGeom>
        </p:spPr>
        <p:txBody>
          <a:bodyPr anchorCtr="0" anchor="t" bIns="45700" lIns="91425" spcFirstLastPara="1" rIns="91425" wrap="square" tIns="45700">
            <a:normAutofit/>
          </a:bodyPr>
          <a:lstStyle/>
          <a:p>
            <a:pPr indent="0" lvl="0" marL="0" rtl="0" algn="l">
              <a:spcBef>
                <a:spcPts val="480"/>
              </a:spcBef>
              <a:spcAft>
                <a:spcPts val="0"/>
              </a:spcAft>
              <a:buNone/>
            </a:pPr>
            <a:r>
              <a:rPr b="1" lang="en-US"/>
              <a:t>H. The Team Must Provide </a:t>
            </a:r>
            <a:endParaRPr b="1"/>
          </a:p>
          <a:p>
            <a:pPr indent="0" lvl="0" marL="0" rtl="0" algn="l">
              <a:spcBef>
                <a:spcPts val="480"/>
              </a:spcBef>
              <a:spcAft>
                <a:spcPts val="0"/>
              </a:spcAft>
              <a:buNone/>
            </a:pPr>
            <a:r>
              <a:rPr lang="en-US"/>
              <a:t>1. Four copies of its Style Form, one Cost Form, one Outside Assistance Form, and all team-specific clarifications. </a:t>
            </a:r>
            <a:endParaRPr/>
          </a:p>
          <a:p>
            <a:pPr indent="0" lvl="0" marL="0" rtl="0" algn="l">
              <a:spcBef>
                <a:spcPts val="480"/>
              </a:spcBef>
              <a:spcAft>
                <a:spcPts val="0"/>
              </a:spcAft>
              <a:buNone/>
            </a:pPr>
            <a:r>
              <a:rPr lang="en-US"/>
              <a:t>2. Four copies of the list described in B12. This list is to assist the judges. If the team fails to provide the list, there will be no penalty; however, it benefits the team to have the lists because without them the judges might miss a scored aspect of the performance. </a:t>
            </a:r>
            <a:endParaRPr/>
          </a:p>
          <a:p>
            <a:pPr indent="0" lvl="0" marL="0" rtl="0" algn="l">
              <a:spcBef>
                <a:spcPts val="480"/>
              </a:spcBef>
              <a:spcAft>
                <a:spcPts val="0"/>
              </a:spcAft>
              <a:buNone/>
            </a:pPr>
            <a:r>
              <a:rPr lang="en-US"/>
              <a:t>3. Any necessary extension cords or outlet adapters. </a:t>
            </a:r>
            <a:endParaRPr/>
          </a:p>
          <a:p>
            <a:pPr indent="0" lvl="0" marL="0" rtl="0" algn="l">
              <a:spcBef>
                <a:spcPts val="480"/>
              </a:spcBef>
              <a:spcAft>
                <a:spcPts val="0"/>
              </a:spcAft>
              <a:buNone/>
            </a:pPr>
            <a:r>
              <a:rPr lang="en-US"/>
              <a:t>4. Cleanup materials as needed.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b400bc6c14_0_527"/>
          <p:cNvSpPr txBox="1"/>
          <p:nvPr>
            <p:ph type="title"/>
          </p:nvPr>
        </p:nvSpPr>
        <p:spPr>
          <a:xfrm>
            <a:off x="16345" y="381000"/>
            <a:ext cx="9111300" cy="10668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lang="en-US"/>
              <a:t>Problem Specific Paperwork for Problem 5 </a:t>
            </a:r>
            <a:endParaRPr/>
          </a:p>
          <a:p>
            <a:pPr indent="0" lvl="0" marL="0" rtl="0" algn="ctr">
              <a:spcBef>
                <a:spcPts val="0"/>
              </a:spcBef>
              <a:spcAft>
                <a:spcPts val="0"/>
              </a:spcAft>
              <a:buNone/>
            </a:pPr>
            <a:r>
              <a:rPr lang="en-US"/>
              <a:t>Rocking World Detour</a:t>
            </a:r>
            <a:endParaRPr/>
          </a:p>
        </p:txBody>
      </p:sp>
      <p:sp>
        <p:nvSpPr>
          <p:cNvPr id="307" name="Google Shape;307;g2b400bc6c14_0_527"/>
          <p:cNvSpPr txBox="1"/>
          <p:nvPr>
            <p:ph idx="1" type="body"/>
          </p:nvPr>
        </p:nvSpPr>
        <p:spPr>
          <a:xfrm>
            <a:off x="990600" y="1447800"/>
            <a:ext cx="7543800" cy="4717200"/>
          </a:xfrm>
          <a:prstGeom prst="rect">
            <a:avLst/>
          </a:prstGeom>
        </p:spPr>
        <p:txBody>
          <a:bodyPr anchorCtr="0" anchor="ctr" bIns="45700" lIns="91425" spcFirstLastPara="1" rIns="91425" wrap="square" tIns="45700">
            <a:normAutofit lnSpcReduction="10000"/>
          </a:bodyPr>
          <a:lstStyle/>
          <a:p>
            <a:pPr indent="0" lvl="0" marL="0" rtl="0" algn="l">
              <a:spcBef>
                <a:spcPts val="480"/>
              </a:spcBef>
              <a:spcAft>
                <a:spcPts val="0"/>
              </a:spcAft>
              <a:buNone/>
            </a:pPr>
            <a:r>
              <a:rPr b="1" lang="en-US"/>
              <a:t>H. The Team Must Provide </a:t>
            </a:r>
            <a:endParaRPr b="1"/>
          </a:p>
          <a:p>
            <a:pPr indent="0" lvl="0" marL="0" rtl="0" algn="l">
              <a:spcBef>
                <a:spcPts val="480"/>
              </a:spcBef>
              <a:spcAft>
                <a:spcPts val="0"/>
              </a:spcAft>
              <a:buNone/>
            </a:pPr>
            <a:r>
              <a:rPr lang="en-US"/>
              <a:t>1. Four copies of its Style Form, one Cost Form, one Outside Assistance Form, and all team-specific clarifications. </a:t>
            </a:r>
            <a:endParaRPr/>
          </a:p>
          <a:p>
            <a:pPr indent="0" lvl="0" marL="0" rtl="0" algn="l">
              <a:spcBef>
                <a:spcPts val="480"/>
              </a:spcBef>
              <a:spcAft>
                <a:spcPts val="0"/>
              </a:spcAft>
              <a:buNone/>
            </a:pPr>
            <a:r>
              <a:rPr lang="en-US"/>
              <a:t>2. Four copies of the Team List. This list is to assist the judges. If the team fails to provide the list, there will be no penalty; however, it benefits the team to have the lists because without them the judges might miss a scored aspect of the performance. </a:t>
            </a:r>
            <a:endParaRPr/>
          </a:p>
          <a:p>
            <a:pPr indent="0" lvl="0" marL="0" rtl="0" algn="l">
              <a:spcBef>
                <a:spcPts val="480"/>
              </a:spcBef>
              <a:spcAft>
                <a:spcPts val="0"/>
              </a:spcAft>
              <a:buNone/>
            </a:pPr>
            <a:r>
              <a:rPr lang="en-US"/>
              <a:t>3. </a:t>
            </a:r>
            <a:r>
              <a:rPr b="1" lang="en-US"/>
              <a:t>Four copies of the lyrics</a:t>
            </a:r>
            <a:r>
              <a:rPr lang="en-US"/>
              <a:t> to the original song required in the performance. </a:t>
            </a:r>
            <a:endParaRPr/>
          </a:p>
          <a:p>
            <a:pPr indent="0" lvl="0" marL="0" rtl="0" algn="l">
              <a:spcBef>
                <a:spcPts val="480"/>
              </a:spcBef>
              <a:spcAft>
                <a:spcPts val="0"/>
              </a:spcAft>
              <a:buNone/>
            </a:pPr>
            <a:r>
              <a:rPr lang="en-US"/>
              <a:t>4. and 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b400bc6c14_0_533"/>
          <p:cNvSpPr txBox="1"/>
          <p:nvPr>
            <p:ph type="title"/>
          </p:nvPr>
        </p:nvSpPr>
        <p:spPr>
          <a:xfrm>
            <a:off x="32770" y="0"/>
            <a:ext cx="9111300" cy="1066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Team Behavior Contract</a:t>
            </a:r>
            <a:endParaRPr/>
          </a:p>
        </p:txBody>
      </p:sp>
      <p:sp>
        <p:nvSpPr>
          <p:cNvPr id="314" name="Google Shape;314;g2b400bc6c14_0_533"/>
          <p:cNvSpPr txBox="1"/>
          <p:nvPr>
            <p:ph idx="1" type="body"/>
          </p:nvPr>
        </p:nvSpPr>
        <p:spPr>
          <a:xfrm>
            <a:off x="990600" y="1447800"/>
            <a:ext cx="7543800" cy="5082000"/>
          </a:xfrm>
          <a:prstGeom prst="rect">
            <a:avLst/>
          </a:prstGeom>
        </p:spPr>
        <p:txBody>
          <a:bodyPr anchorCtr="0" anchor="t" bIns="45700" lIns="91425" spcFirstLastPara="1" rIns="91425" wrap="square" tIns="45700">
            <a:normAutofit fontScale="92500" lnSpcReduction="20000"/>
          </a:bodyPr>
          <a:lstStyle/>
          <a:p>
            <a:pPr indent="0" lvl="0" marL="0" rtl="0" algn="l">
              <a:spcBef>
                <a:spcPts val="480"/>
              </a:spcBef>
              <a:spcAft>
                <a:spcPts val="0"/>
              </a:spcAft>
              <a:buNone/>
            </a:pPr>
            <a:r>
              <a:rPr lang="en-US"/>
              <a:t>All team members and responsible adults staying with the team at the tournament (other than coaches - we expect you all to behave!) will complete a team contract. </a:t>
            </a:r>
            <a:r>
              <a:rPr b="1" lang="en-US"/>
              <a:t>Turn in your set of contracts at check-in. </a:t>
            </a:r>
            <a:endParaRPr b="1"/>
          </a:p>
          <a:p>
            <a:pPr indent="0" lvl="0" marL="0" rtl="0" algn="l">
              <a:spcBef>
                <a:spcPts val="480"/>
              </a:spcBef>
              <a:spcAft>
                <a:spcPts val="0"/>
              </a:spcAft>
              <a:buNone/>
            </a:pPr>
            <a:r>
              <a:t/>
            </a:r>
            <a:endParaRPr/>
          </a:p>
          <a:p>
            <a:pPr indent="0" lvl="0" marL="0" rtl="0" algn="l">
              <a:spcBef>
                <a:spcPts val="480"/>
              </a:spcBef>
              <a:spcAft>
                <a:spcPts val="0"/>
              </a:spcAft>
              <a:buNone/>
            </a:pPr>
            <a:r>
              <a:rPr lang="en-US"/>
              <a:t>Anyone associated with a team can earn the team an Unsportsmanlike Penalty (-1 to -30 points). This includes parents and siblings of team members. </a:t>
            </a:r>
            <a:endParaRPr/>
          </a:p>
          <a:p>
            <a:pPr indent="0" lvl="0" marL="0" rtl="0" algn="l">
              <a:spcBef>
                <a:spcPts val="480"/>
              </a:spcBef>
              <a:spcAft>
                <a:spcPts val="0"/>
              </a:spcAft>
              <a:buNone/>
            </a:pPr>
            <a:r>
              <a:t/>
            </a:r>
            <a:endParaRPr/>
          </a:p>
          <a:p>
            <a:pPr indent="0" lvl="0" marL="0" rtl="0" algn="l">
              <a:spcBef>
                <a:spcPts val="480"/>
              </a:spcBef>
              <a:spcAft>
                <a:spcPts val="0"/>
              </a:spcAft>
              <a:buNone/>
            </a:pPr>
            <a:r>
              <a:rPr b="1" lang="en-US"/>
              <a:t>PLEASE, PLEASE, PLEASE</a:t>
            </a:r>
            <a:r>
              <a:rPr lang="en-US"/>
              <a:t> speak to your team members and parents about behavior while on campus. If a team member or adult is asked to stop doing something, they need to comply. Noncompliance or repeated behaviors may result in penalties. </a:t>
            </a:r>
            <a:r>
              <a:rPr b="1" lang="en-US"/>
              <a:t>We do not want to assess penalties.</a:t>
            </a:r>
            <a:endParaRPr b="1" sz="1000">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ct val="110000"/>
              <a:buFont typeface="Arial"/>
              <a:buNone/>
            </a:pPr>
            <a:r>
              <a:t/>
            </a:r>
            <a:endParaRPr sz="1000">
              <a:highlight>
                <a:srgbClr val="FFFFFF"/>
              </a:highlight>
              <a:latin typeface="Roboto"/>
              <a:ea typeface="Roboto"/>
              <a:cs typeface="Roboto"/>
              <a:sym typeface="Roboto"/>
            </a:endParaRPr>
          </a:p>
          <a:p>
            <a:pPr indent="0" lvl="0" marL="0" rtl="0" algn="l">
              <a:spcBef>
                <a:spcPts val="48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2b400bc6c14_0_539"/>
          <p:cNvSpPr txBox="1"/>
          <p:nvPr>
            <p:ph type="title"/>
          </p:nvPr>
        </p:nvSpPr>
        <p:spPr>
          <a:xfrm>
            <a:off x="32770" y="0"/>
            <a:ext cx="9111300" cy="1066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Behavior Contract</a:t>
            </a:r>
            <a:endParaRPr/>
          </a:p>
        </p:txBody>
      </p:sp>
      <p:pic>
        <p:nvPicPr>
          <p:cNvPr id="321" name="Google Shape;321;g2b400bc6c14_0_539"/>
          <p:cNvPicPr preferRelativeResize="0"/>
          <p:nvPr/>
        </p:nvPicPr>
        <p:blipFill>
          <a:blip r:embed="rId3">
            <a:alphaModFix/>
          </a:blip>
          <a:stretch>
            <a:fillRect/>
          </a:stretch>
        </p:blipFill>
        <p:spPr>
          <a:xfrm>
            <a:off x="2948475" y="1274850"/>
            <a:ext cx="3878525" cy="4889176"/>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8"/>
          <p:cNvSpPr txBox="1"/>
          <p:nvPr>
            <p:ph type="title"/>
          </p:nvPr>
        </p:nvSpPr>
        <p:spPr>
          <a:xfrm>
            <a:off x="723900" y="270050"/>
            <a:ext cx="7696200" cy="1752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6000"/>
              <a:buFont typeface="Overlock"/>
              <a:buNone/>
            </a:pPr>
            <a:r>
              <a:rPr lang="en-US" sz="6000">
                <a:latin typeface="Overlock"/>
                <a:ea typeface="Overlock"/>
                <a:cs typeface="Overlock"/>
                <a:sym typeface="Overlock"/>
              </a:rPr>
              <a:t>Where to find LT forms</a:t>
            </a:r>
            <a:endParaRPr/>
          </a:p>
        </p:txBody>
      </p:sp>
      <p:sp>
        <p:nvSpPr>
          <p:cNvPr id="328" name="Google Shape;328;p38"/>
          <p:cNvSpPr txBox="1"/>
          <p:nvPr/>
        </p:nvSpPr>
        <p:spPr>
          <a:xfrm>
            <a:off x="1520425" y="1937750"/>
            <a:ext cx="5045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29" name="Google Shape;329;p38"/>
          <p:cNvSpPr txBox="1"/>
          <p:nvPr/>
        </p:nvSpPr>
        <p:spPr>
          <a:xfrm>
            <a:off x="3640250" y="3603350"/>
            <a:ext cx="4896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8"/>
          <p:cNvSpPr txBox="1"/>
          <p:nvPr/>
        </p:nvSpPr>
        <p:spPr>
          <a:xfrm>
            <a:off x="1176225" y="2407825"/>
            <a:ext cx="6600900" cy="10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2500" u="sng" cap="none" strike="noStrike">
                <a:solidFill>
                  <a:schemeClr val="hlink"/>
                </a:solidFill>
                <a:latin typeface="Arial"/>
                <a:ea typeface="Arial"/>
                <a:cs typeface="Arial"/>
                <a:sym typeface="Arial"/>
                <a:hlinkClick r:id="rId3"/>
              </a:rPr>
              <a:t>Member Resources – Odyssey of the Mind</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8"/>
          <p:cNvSpPr txBox="1"/>
          <p:nvPr/>
        </p:nvSpPr>
        <p:spPr>
          <a:xfrm>
            <a:off x="1220800" y="3645025"/>
            <a:ext cx="6741900" cy="21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orbel"/>
                <a:ea typeface="Corbel"/>
                <a:cs typeface="Corbel"/>
                <a:sym typeface="Corbel"/>
              </a:rPr>
              <a:t>The Space Coast OM Behavior Contract will be given to you at the end of this meeting and has been emailed to all coaches and coordinators. It will also be available on our website.</a:t>
            </a:r>
            <a:endParaRPr sz="2400">
              <a:solidFill>
                <a:schemeClr val="dk1"/>
              </a:solidFill>
              <a:latin typeface="Corbel"/>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15"/>
          <p:cNvSpPr txBox="1"/>
          <p:nvPr>
            <p:ph type="title"/>
          </p:nvPr>
        </p:nvSpPr>
        <p:spPr>
          <a:xfrm>
            <a:off x="748777" y="327600"/>
            <a:ext cx="8610600" cy="608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240"/>
              <a:buFont typeface="Overlock"/>
              <a:buNone/>
            </a:pPr>
            <a:r>
              <a:rPr lang="en-US" sz="4840">
                <a:latin typeface="Overlock"/>
                <a:ea typeface="Overlock"/>
                <a:cs typeface="Overlock"/>
                <a:sym typeface="Overlock"/>
              </a:rPr>
              <a:t>Clarifications</a:t>
            </a:r>
            <a:endParaRPr sz="4840"/>
          </a:p>
        </p:txBody>
      </p:sp>
      <p:sp>
        <p:nvSpPr>
          <p:cNvPr id="338" name="Google Shape;338;p15"/>
          <p:cNvSpPr/>
          <p:nvPr/>
        </p:nvSpPr>
        <p:spPr>
          <a:xfrm>
            <a:off x="1163919" y="1368600"/>
            <a:ext cx="2706600" cy="206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orbel"/>
                <a:ea typeface="Corbel"/>
                <a:cs typeface="Corbel"/>
                <a:sym typeface="Corbel"/>
              </a:rPr>
              <a:t>February 15</a:t>
            </a:r>
            <a:r>
              <a:rPr b="0" baseline="30000" i="0" lang="en-US" sz="2800" u="none" cap="none" strike="noStrike">
                <a:solidFill>
                  <a:schemeClr val="dk1"/>
                </a:solidFill>
                <a:latin typeface="Corbel"/>
                <a:ea typeface="Corbel"/>
                <a:cs typeface="Corbel"/>
                <a:sym typeface="Corbel"/>
              </a:rPr>
              <a:t>th</a:t>
            </a:r>
            <a:r>
              <a:rPr b="0" i="0" lang="en-US" sz="2800" u="none" cap="none" strike="noStrike">
                <a:solidFill>
                  <a:schemeClr val="dk1"/>
                </a:solidFill>
                <a:latin typeface="Corbel"/>
                <a:ea typeface="Corbel"/>
                <a:cs typeface="Corbel"/>
                <a:sym typeface="Corbel"/>
              </a:rPr>
              <a:t> is the last day to submit clarifications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orbel"/>
              <a:ea typeface="Corbel"/>
              <a:cs typeface="Corbel"/>
              <a:sym typeface="Corbel"/>
            </a:endParaRPr>
          </a:p>
        </p:txBody>
      </p:sp>
      <p:pic>
        <p:nvPicPr>
          <p:cNvPr id="339" name="Google Shape;339;p15"/>
          <p:cNvPicPr preferRelativeResize="0"/>
          <p:nvPr/>
        </p:nvPicPr>
        <p:blipFill rotWithShape="1">
          <a:blip r:embed="rId3">
            <a:alphaModFix/>
          </a:blip>
          <a:srcRect b="0" l="0" r="0" t="0"/>
          <a:stretch/>
        </p:blipFill>
        <p:spPr>
          <a:xfrm>
            <a:off x="5982640" y="1211999"/>
            <a:ext cx="2799055" cy="2575726"/>
          </a:xfrm>
          <a:prstGeom prst="rect">
            <a:avLst/>
          </a:prstGeom>
          <a:noFill/>
          <a:ln cap="flat" cmpd="sng" w="38100">
            <a:solidFill>
              <a:schemeClr val="dk2"/>
            </a:solidFill>
            <a:prstDash val="solid"/>
            <a:round/>
            <a:headEnd len="sm" w="sm" type="none"/>
            <a:tailEnd len="sm" w="sm" type="none"/>
          </a:ln>
        </p:spPr>
      </p:pic>
      <p:pic>
        <p:nvPicPr>
          <p:cNvPr id="340" name="Google Shape;340;p15"/>
          <p:cNvPicPr preferRelativeResize="0"/>
          <p:nvPr/>
        </p:nvPicPr>
        <p:blipFill rotWithShape="1">
          <a:blip r:embed="rId4">
            <a:alphaModFix/>
          </a:blip>
          <a:srcRect b="0" l="0" r="0" t="0"/>
          <a:stretch/>
        </p:blipFill>
        <p:spPr>
          <a:xfrm>
            <a:off x="748777" y="4146450"/>
            <a:ext cx="5378245" cy="2551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6"/>
          <p:cNvSpPr/>
          <p:nvPr/>
        </p:nvSpPr>
        <p:spPr>
          <a:xfrm>
            <a:off x="3331800" y="4050019"/>
            <a:ext cx="4572000" cy="23082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orbel"/>
                <a:ea typeface="Corbel"/>
                <a:cs typeface="Corbel"/>
                <a:sym typeface="Corbel"/>
              </a:rPr>
              <a:t>Keep checking, they can issue a General Clarification at any time</a:t>
            </a:r>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p:txBody>
      </p:sp>
      <p:pic>
        <p:nvPicPr>
          <p:cNvPr id="347" name="Google Shape;347;p16"/>
          <p:cNvPicPr preferRelativeResize="0"/>
          <p:nvPr/>
        </p:nvPicPr>
        <p:blipFill rotWithShape="1">
          <a:blip r:embed="rId3">
            <a:alphaModFix/>
          </a:blip>
          <a:srcRect b="0" l="0" r="0" t="0"/>
          <a:stretch/>
        </p:blipFill>
        <p:spPr>
          <a:xfrm>
            <a:off x="2440875" y="692373"/>
            <a:ext cx="5462928" cy="239257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1"/>
          <p:cNvSpPr txBox="1"/>
          <p:nvPr>
            <p:ph type="ctrTitle"/>
          </p:nvPr>
        </p:nvSpPr>
        <p:spPr>
          <a:xfrm>
            <a:off x="4756050" y="375400"/>
            <a:ext cx="3267600" cy="81660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100000"/>
              </a:lnSpc>
              <a:spcBef>
                <a:spcPts val="0"/>
              </a:spcBef>
              <a:spcAft>
                <a:spcPts val="0"/>
              </a:spcAft>
              <a:buClr>
                <a:schemeClr val="dk1"/>
              </a:buClr>
              <a:buSzPct val="100000"/>
              <a:buFont typeface="Overlock"/>
              <a:buNone/>
            </a:pPr>
            <a:r>
              <a:rPr lang="en-US">
                <a:solidFill>
                  <a:schemeClr val="dk1"/>
                </a:solidFill>
                <a:latin typeface="Overlock"/>
                <a:ea typeface="Overlock"/>
                <a:cs typeface="Overlock"/>
                <a:sym typeface="Overlock"/>
              </a:rPr>
              <a:t>WORKER </a:t>
            </a:r>
            <a:endParaRPr>
              <a:solidFill>
                <a:schemeClr val="dk1"/>
              </a:solidFill>
              <a:latin typeface="Overlock"/>
              <a:ea typeface="Overlock"/>
              <a:cs typeface="Overlock"/>
              <a:sym typeface="Overlock"/>
            </a:endParaRPr>
          </a:p>
        </p:txBody>
      </p:sp>
      <p:sp>
        <p:nvSpPr>
          <p:cNvPr id="354" name="Google Shape;354;p11"/>
          <p:cNvSpPr txBox="1"/>
          <p:nvPr>
            <p:ph idx="1" type="subTitle"/>
          </p:nvPr>
        </p:nvSpPr>
        <p:spPr>
          <a:xfrm>
            <a:off x="4353225" y="1433225"/>
            <a:ext cx="4562100" cy="5424900"/>
          </a:xfrm>
          <a:prstGeom prst="rect">
            <a:avLst/>
          </a:prstGeom>
          <a:noFill/>
          <a:ln>
            <a:noFill/>
          </a:ln>
        </p:spPr>
        <p:txBody>
          <a:bodyPr anchorCtr="0" anchor="t" bIns="45700" lIns="91425" spcFirstLastPara="1" rIns="91425" wrap="square" tIns="45700">
            <a:normAutofit fontScale="85000" lnSpcReduction="20000"/>
          </a:bodyPr>
          <a:lstStyle/>
          <a:p>
            <a:pPr indent="-324982" lvl="0" marL="342900" rtl="0" algn="l">
              <a:lnSpc>
                <a:spcPct val="100000"/>
              </a:lnSpc>
              <a:spcBef>
                <a:spcPts val="0"/>
              </a:spcBef>
              <a:spcAft>
                <a:spcPts val="0"/>
              </a:spcAft>
              <a:buSzPct val="156756"/>
              <a:buFont typeface="Noto Sans Symbols"/>
              <a:buChar char="⮚"/>
            </a:pPr>
            <a:r>
              <a:rPr b="1" lang="en-US" sz="2400"/>
              <a:t>Check-in – alcove at the end of the main entrance - north breezeway next to admin building</a:t>
            </a:r>
            <a:endParaRPr/>
          </a:p>
          <a:p>
            <a:pPr indent="-326475" lvl="1" marL="800100" rtl="0" algn="l">
              <a:lnSpc>
                <a:spcPct val="100000"/>
              </a:lnSpc>
              <a:spcBef>
                <a:spcPts val="1040"/>
              </a:spcBef>
              <a:spcAft>
                <a:spcPts val="0"/>
              </a:spcAft>
              <a:buSzPct val="156756"/>
              <a:buFont typeface="Noto Sans Symbols"/>
              <a:buChar char="✔"/>
            </a:pPr>
            <a:r>
              <a:rPr b="1" lang="en-US" sz="2200">
                <a:solidFill>
                  <a:schemeClr val="dk1"/>
                </a:solidFill>
              </a:rPr>
              <a:t>Must show PHOTO ID!</a:t>
            </a:r>
            <a:endParaRPr/>
          </a:p>
          <a:p>
            <a:pPr indent="-324982" lvl="0" marL="342900" rtl="0" algn="l">
              <a:lnSpc>
                <a:spcPct val="100000"/>
              </a:lnSpc>
              <a:spcBef>
                <a:spcPts val="1080"/>
              </a:spcBef>
              <a:spcAft>
                <a:spcPts val="0"/>
              </a:spcAft>
              <a:buSzPct val="156756"/>
              <a:buFont typeface="Noto Sans Symbols"/>
              <a:buChar char="⮚"/>
            </a:pPr>
            <a:r>
              <a:rPr b="1" lang="en-US" sz="2400"/>
              <a:t>Do not split shift between volunteers</a:t>
            </a:r>
            <a:endParaRPr/>
          </a:p>
          <a:p>
            <a:pPr indent="-324982" lvl="0" marL="342900" rtl="0" algn="l">
              <a:lnSpc>
                <a:spcPct val="100000"/>
              </a:lnSpc>
              <a:spcBef>
                <a:spcPts val="1080"/>
              </a:spcBef>
              <a:spcAft>
                <a:spcPts val="0"/>
              </a:spcAft>
              <a:buSzPct val="156756"/>
              <a:buFont typeface="Noto Sans Symbols"/>
              <a:buChar char="⮚"/>
            </a:pPr>
            <a:r>
              <a:rPr b="1" lang="en-US" sz="2400"/>
              <a:t>If the volunteer has changed, the new volunteer needs:</a:t>
            </a:r>
            <a:endParaRPr/>
          </a:p>
          <a:p>
            <a:pPr indent="-326475" lvl="1" marL="800100" rtl="0" algn="l">
              <a:lnSpc>
                <a:spcPct val="100000"/>
              </a:lnSpc>
              <a:spcBef>
                <a:spcPts val="1040"/>
              </a:spcBef>
              <a:spcAft>
                <a:spcPts val="0"/>
              </a:spcAft>
              <a:buSzPct val="156756"/>
              <a:buFont typeface="Noto Sans Symbols"/>
              <a:buChar char="✔"/>
            </a:pPr>
            <a:r>
              <a:rPr b="1" lang="en-US" sz="2200">
                <a:solidFill>
                  <a:schemeClr val="dk1"/>
                </a:solidFill>
              </a:rPr>
              <a:t>Membership Name</a:t>
            </a:r>
            <a:endParaRPr/>
          </a:p>
          <a:p>
            <a:pPr indent="-326475" lvl="1" marL="800100" rtl="0" algn="l">
              <a:lnSpc>
                <a:spcPct val="100000"/>
              </a:lnSpc>
              <a:spcBef>
                <a:spcPts val="1040"/>
              </a:spcBef>
              <a:spcAft>
                <a:spcPts val="0"/>
              </a:spcAft>
              <a:buSzPct val="156756"/>
              <a:buFont typeface="Noto Sans Symbols"/>
              <a:buChar char="✔"/>
            </a:pPr>
            <a:r>
              <a:rPr b="1" lang="en-US" sz="2200">
                <a:solidFill>
                  <a:schemeClr val="dk1"/>
                </a:solidFill>
              </a:rPr>
              <a:t>Team Problem/Division</a:t>
            </a:r>
            <a:endParaRPr/>
          </a:p>
          <a:p>
            <a:pPr indent="-326475" lvl="1" marL="800100" rtl="0" algn="l">
              <a:lnSpc>
                <a:spcPct val="100000"/>
              </a:lnSpc>
              <a:spcBef>
                <a:spcPts val="1040"/>
              </a:spcBef>
              <a:spcAft>
                <a:spcPts val="0"/>
              </a:spcAft>
              <a:buSzPct val="156756"/>
              <a:buFont typeface="Noto Sans Symbols"/>
              <a:buChar char="✔"/>
            </a:pPr>
            <a:r>
              <a:rPr b="1" lang="en-US" sz="2200">
                <a:solidFill>
                  <a:schemeClr val="dk1"/>
                </a:solidFill>
              </a:rPr>
              <a:t>Assigned work time</a:t>
            </a:r>
            <a:endParaRPr/>
          </a:p>
          <a:p>
            <a:pPr indent="-326475" lvl="1" marL="800100" rtl="0" algn="l">
              <a:lnSpc>
                <a:spcPct val="100000"/>
              </a:lnSpc>
              <a:spcBef>
                <a:spcPts val="1040"/>
              </a:spcBef>
              <a:spcAft>
                <a:spcPts val="0"/>
              </a:spcAft>
              <a:buSzPct val="156756"/>
              <a:buFont typeface="Noto Sans Symbols"/>
              <a:buChar char="✔"/>
            </a:pPr>
            <a:r>
              <a:rPr b="1" lang="en-US" sz="2200">
                <a:solidFill>
                  <a:schemeClr val="dk1"/>
                </a:solidFill>
              </a:rPr>
              <a:t>OR BRING THE LETTER YOU WILL GET TONIGHT</a:t>
            </a:r>
            <a:endParaRPr/>
          </a:p>
        </p:txBody>
      </p:sp>
      <p:pic>
        <p:nvPicPr>
          <p:cNvPr descr="C:\Users\SKlaa_000\AppData\Local\Microsoft\Windows\INetCache\IE\LTRB9PJZ\Volunteering-SVG[1].png" id="355" name="Google Shape;355;p11"/>
          <p:cNvPicPr preferRelativeResize="0"/>
          <p:nvPr/>
        </p:nvPicPr>
        <p:blipFill rotWithShape="1">
          <a:blip r:embed="rId3">
            <a:alphaModFix/>
          </a:blip>
          <a:srcRect b="0" l="0" r="0" t="0"/>
          <a:stretch/>
        </p:blipFill>
        <p:spPr>
          <a:xfrm>
            <a:off x="457200" y="533400"/>
            <a:ext cx="3581400" cy="35814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2"/>
          <p:cNvSpPr txBox="1"/>
          <p:nvPr>
            <p:ph type="title"/>
          </p:nvPr>
        </p:nvSpPr>
        <p:spPr>
          <a:xfrm>
            <a:off x="1066800" y="152400"/>
            <a:ext cx="7780867" cy="9143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Other Info</a:t>
            </a:r>
            <a:endParaRPr/>
          </a:p>
        </p:txBody>
      </p:sp>
      <p:sp>
        <p:nvSpPr>
          <p:cNvPr id="362" name="Google Shape;362;p12"/>
          <p:cNvSpPr txBox="1"/>
          <p:nvPr>
            <p:ph idx="1" type="body"/>
          </p:nvPr>
        </p:nvSpPr>
        <p:spPr>
          <a:xfrm>
            <a:off x="982133" y="914400"/>
            <a:ext cx="7865534" cy="5638800"/>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l">
              <a:lnSpc>
                <a:spcPct val="100000"/>
              </a:lnSpc>
              <a:spcBef>
                <a:spcPts val="0"/>
              </a:spcBef>
              <a:spcAft>
                <a:spcPts val="0"/>
              </a:spcAft>
              <a:buSzPct val="145000"/>
              <a:buNone/>
            </a:pPr>
            <a:r>
              <a:rPr b="1" lang="en-US" sz="2800"/>
              <a:t>FOOD OPTIONS</a:t>
            </a:r>
            <a:endParaRPr/>
          </a:p>
          <a:p>
            <a:pPr indent="0" lvl="0" marL="0" rtl="0" algn="l">
              <a:lnSpc>
                <a:spcPct val="100000"/>
              </a:lnSpc>
              <a:spcBef>
                <a:spcPts val="1044"/>
              </a:spcBef>
              <a:spcAft>
                <a:spcPts val="0"/>
              </a:spcAft>
              <a:buSzPct val="145000"/>
              <a:buNone/>
            </a:pPr>
            <a:r>
              <a:rPr lang="en-US"/>
              <a:t>There will be food trucks in the front parking area and concessions sold by Viera High Robotics Club. Food and drinks from off campus may be brought onto campus. Please stress with parents that </a:t>
            </a:r>
            <a:r>
              <a:rPr b="1" lang="en-US"/>
              <a:t>alcohol and smoking are prohibited</a:t>
            </a:r>
            <a:r>
              <a:rPr lang="en-US"/>
              <a:t>. NO GRILLS!</a:t>
            </a:r>
            <a:endParaRPr/>
          </a:p>
          <a:p>
            <a:pPr indent="0" lvl="0" marL="457200" rtl="0" algn="l">
              <a:lnSpc>
                <a:spcPct val="100000"/>
              </a:lnSpc>
              <a:spcBef>
                <a:spcPts val="1118"/>
              </a:spcBef>
              <a:spcAft>
                <a:spcPts val="0"/>
              </a:spcAft>
              <a:buSzPct val="145000"/>
              <a:buNone/>
            </a:pPr>
            <a:r>
              <a:t/>
            </a:r>
            <a:endParaRPr b="1" sz="2800"/>
          </a:p>
          <a:p>
            <a:pPr indent="0" lvl="0" marL="457200" rtl="0" algn="l">
              <a:lnSpc>
                <a:spcPct val="100000"/>
              </a:lnSpc>
              <a:spcBef>
                <a:spcPts val="1118"/>
              </a:spcBef>
              <a:spcAft>
                <a:spcPts val="0"/>
              </a:spcAft>
              <a:buSzPct val="145000"/>
              <a:buNone/>
            </a:pPr>
            <a:r>
              <a:rPr b="1" lang="en-US" sz="2800"/>
              <a:t>PHOTO OP</a:t>
            </a:r>
            <a:endParaRPr/>
          </a:p>
          <a:p>
            <a:pPr indent="0" lvl="0" marL="742950" rtl="0" algn="l">
              <a:lnSpc>
                <a:spcPct val="100000"/>
              </a:lnSpc>
              <a:spcBef>
                <a:spcPts val="970"/>
              </a:spcBef>
              <a:spcAft>
                <a:spcPts val="0"/>
              </a:spcAft>
              <a:buSzPct val="145000"/>
              <a:buNone/>
            </a:pPr>
            <a:r>
              <a:rPr lang="en-US"/>
              <a:t>We will have a photo op site set up in the OmerFest area. Use the photo op area to take team pictures and ensure all have permission to be photographed before pictures are posted to social media. DO NOT POST PICTURES/VIDEO OF LT SOLUTIONS UNTIL AFTER WORLD FINALS.</a:t>
            </a:r>
            <a:endParaRPr/>
          </a:p>
          <a:p>
            <a:pPr indent="0" lvl="0" marL="742950" rtl="0" algn="l">
              <a:lnSpc>
                <a:spcPct val="100000"/>
              </a:lnSpc>
              <a:spcBef>
                <a:spcPts val="970"/>
              </a:spcBef>
              <a:spcAft>
                <a:spcPts val="0"/>
              </a:spcAft>
              <a:buSzPct val="145000"/>
              <a:buNone/>
            </a:pPr>
            <a:r>
              <a:t/>
            </a:r>
            <a:endParaRPr/>
          </a:p>
          <a:p>
            <a:pPr indent="-81343" lvl="0" marL="285750" rtl="0" algn="l">
              <a:lnSpc>
                <a:spcPct val="100000"/>
              </a:lnSpc>
              <a:spcBef>
                <a:spcPts val="1044"/>
              </a:spcBef>
              <a:spcAft>
                <a:spcPts val="0"/>
              </a:spcAft>
              <a:buSzPct val="145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0f5e803e42_0_26"/>
          <p:cNvSpPr txBox="1"/>
          <p:nvPr>
            <p:ph type="ctrTitle"/>
          </p:nvPr>
        </p:nvSpPr>
        <p:spPr>
          <a:xfrm>
            <a:off x="1739673" y="914401"/>
            <a:ext cx="6947100" cy="3488400"/>
          </a:xfrm>
          <a:prstGeom prst="rect">
            <a:avLst/>
          </a:prstGeom>
          <a:noFill/>
          <a:ln>
            <a:noFill/>
          </a:ln>
        </p:spPr>
        <p:txBody>
          <a:bodyPr anchorCtr="0" anchor="b" bIns="45700" lIns="91425" spcFirstLastPara="1" rIns="91425" wrap="square" tIns="45700">
            <a:normAutofit fontScale="90000"/>
          </a:bodyPr>
          <a:lstStyle/>
          <a:p>
            <a:pPr indent="0" lvl="0" marL="0" rtl="0" algn="r">
              <a:lnSpc>
                <a:spcPct val="100000"/>
              </a:lnSpc>
              <a:spcBef>
                <a:spcPts val="0"/>
              </a:spcBef>
              <a:spcAft>
                <a:spcPts val="0"/>
              </a:spcAft>
              <a:buSzPct val="111111"/>
              <a:buNone/>
            </a:pPr>
            <a:r>
              <a:rPr lang="en-US"/>
              <a:t>State Tournament</a:t>
            </a:r>
            <a:endParaRPr/>
          </a:p>
          <a:p>
            <a:pPr indent="0" lvl="0" marL="0" rtl="0" algn="r">
              <a:lnSpc>
                <a:spcPct val="100000"/>
              </a:lnSpc>
              <a:spcBef>
                <a:spcPts val="0"/>
              </a:spcBef>
              <a:spcAft>
                <a:spcPts val="0"/>
              </a:spcAft>
              <a:buSzPct val="143616"/>
              <a:buNone/>
            </a:pPr>
            <a:r>
              <a:rPr lang="en-US" sz="4177"/>
              <a:t>Orange County Convention Center</a:t>
            </a:r>
            <a:r>
              <a:rPr lang="en-US"/>
              <a:t> </a:t>
            </a:r>
            <a:br>
              <a:rPr lang="en-US"/>
            </a:br>
            <a:r>
              <a:rPr lang="en-US" sz="4177"/>
              <a:t>South Concourse</a:t>
            </a:r>
            <a:endParaRPr sz="4177"/>
          </a:p>
          <a:p>
            <a:pPr indent="0" lvl="0" marL="0" rtl="0" algn="r">
              <a:lnSpc>
                <a:spcPct val="100000"/>
              </a:lnSpc>
              <a:spcBef>
                <a:spcPts val="0"/>
              </a:spcBef>
              <a:spcAft>
                <a:spcPts val="0"/>
              </a:spcAft>
              <a:buSzPct val="111111"/>
              <a:buNone/>
            </a:pPr>
            <a:r>
              <a:rPr lang="en-US"/>
              <a:t>Saturday, March 30, 2024</a:t>
            </a:r>
            <a:endParaRPr/>
          </a:p>
        </p:txBody>
      </p:sp>
      <p:sp>
        <p:nvSpPr>
          <p:cNvPr id="154" name="Google Shape;154;g10f5e803e42_0_26"/>
          <p:cNvSpPr txBox="1"/>
          <p:nvPr>
            <p:ph idx="1" type="subTitle"/>
          </p:nvPr>
        </p:nvSpPr>
        <p:spPr>
          <a:xfrm>
            <a:off x="2924238" y="4402666"/>
            <a:ext cx="5762700" cy="1364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60"/>
              </a:spcBef>
              <a:spcAft>
                <a:spcPts val="600"/>
              </a:spcAft>
              <a:buSzPts val="2610"/>
              <a:buNone/>
            </a:pPr>
            <a:r>
              <a:rPr lang="en-US"/>
              <a:t>Teams advancing to state need to register and pay a $250  tournament fee (Primary $100) within two weeks of our regional tournament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3"/>
          <p:cNvSpPr txBox="1"/>
          <p:nvPr>
            <p:ph type="title"/>
          </p:nvPr>
        </p:nvSpPr>
        <p:spPr>
          <a:xfrm>
            <a:off x="982133" y="457201"/>
            <a:ext cx="7780867" cy="9143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Special Needs</a:t>
            </a:r>
            <a:endParaRPr/>
          </a:p>
        </p:txBody>
      </p:sp>
      <p:sp>
        <p:nvSpPr>
          <p:cNvPr id="369" name="Google Shape;369;p13"/>
          <p:cNvSpPr txBox="1"/>
          <p:nvPr>
            <p:ph idx="1" type="body"/>
          </p:nvPr>
        </p:nvSpPr>
        <p:spPr>
          <a:xfrm>
            <a:off x="1676400" y="1524000"/>
            <a:ext cx="6513871" cy="3200400"/>
          </a:xfrm>
          <a:prstGeom prst="rect">
            <a:avLst/>
          </a:prstGeom>
          <a:noFill/>
          <a:ln>
            <a:noFill/>
          </a:ln>
        </p:spPr>
        <p:txBody>
          <a:bodyPr anchorCtr="0" anchor="ctr" bIns="45700" lIns="91425" spcFirstLastPara="1" rIns="91425" wrap="square" tIns="45700">
            <a:normAutofit fontScale="92500" lnSpcReduction="20000"/>
          </a:bodyPr>
          <a:lstStyle/>
          <a:p>
            <a:pPr indent="-269176" lvl="0" marL="285750" rtl="0" algn="l">
              <a:lnSpc>
                <a:spcPct val="100000"/>
              </a:lnSpc>
              <a:spcBef>
                <a:spcPts val="0"/>
              </a:spcBef>
              <a:spcAft>
                <a:spcPts val="0"/>
              </a:spcAft>
              <a:buSzPct val="145000"/>
              <a:buChar char="•"/>
            </a:pPr>
            <a:r>
              <a:rPr lang="en-US"/>
              <a:t>Let Sue know if you have a student with special needs that you did not include on your team registration</a:t>
            </a:r>
            <a:endParaRPr/>
          </a:p>
          <a:p>
            <a:pPr indent="-271938" lvl="1" marL="742950" rtl="0" algn="l">
              <a:lnSpc>
                <a:spcPct val="100000"/>
              </a:lnSpc>
              <a:spcBef>
                <a:spcPts val="1000"/>
              </a:spcBef>
              <a:spcAft>
                <a:spcPts val="0"/>
              </a:spcAft>
              <a:buSzPct val="145000"/>
              <a:buChar char="•"/>
            </a:pPr>
            <a:r>
              <a:rPr lang="en-US"/>
              <a:t>allergies</a:t>
            </a:r>
            <a:endParaRPr/>
          </a:p>
          <a:p>
            <a:pPr indent="-271938" lvl="1" marL="742950" rtl="0" algn="l">
              <a:lnSpc>
                <a:spcPct val="100000"/>
              </a:lnSpc>
              <a:spcBef>
                <a:spcPts val="1000"/>
              </a:spcBef>
              <a:spcAft>
                <a:spcPts val="0"/>
              </a:spcAft>
              <a:buSzPct val="145000"/>
              <a:buChar char="•"/>
            </a:pPr>
            <a:r>
              <a:rPr lang="en-US"/>
              <a:t>recent injuries</a:t>
            </a:r>
            <a:endParaRPr/>
          </a:p>
          <a:p>
            <a:pPr indent="-271938" lvl="1" marL="742950" rtl="0" algn="l">
              <a:lnSpc>
                <a:spcPct val="100000"/>
              </a:lnSpc>
              <a:spcBef>
                <a:spcPts val="1000"/>
              </a:spcBef>
              <a:spcAft>
                <a:spcPts val="0"/>
              </a:spcAft>
              <a:buSzPct val="145000"/>
              <a:buChar char="•"/>
            </a:pPr>
            <a:r>
              <a:rPr lang="en-US"/>
              <a:t>illnesses</a:t>
            </a:r>
            <a:endParaRPr/>
          </a:p>
          <a:p>
            <a:pPr indent="0" lvl="1" marL="457200" rtl="0" algn="l">
              <a:lnSpc>
                <a:spcPct val="100000"/>
              </a:lnSpc>
              <a:spcBef>
                <a:spcPts val="1000"/>
              </a:spcBef>
              <a:spcAft>
                <a:spcPts val="0"/>
              </a:spcAft>
              <a:buSzPct val="145000"/>
              <a:buNone/>
            </a:pPr>
            <a:r>
              <a:t/>
            </a:r>
            <a:endParaRPr/>
          </a:p>
          <a:p>
            <a:pPr indent="0" lvl="0" marL="0" rtl="0" algn="l">
              <a:lnSpc>
                <a:spcPct val="100000"/>
              </a:lnSpc>
              <a:spcBef>
                <a:spcPts val="1080"/>
              </a:spcBef>
              <a:spcAft>
                <a:spcPts val="0"/>
              </a:spcAft>
              <a:buSzPct val="1450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4"/>
          <p:cNvSpPr txBox="1"/>
          <p:nvPr>
            <p:ph type="title"/>
          </p:nvPr>
        </p:nvSpPr>
        <p:spPr>
          <a:xfrm>
            <a:off x="782736" y="237752"/>
            <a:ext cx="4264900" cy="122971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7200"/>
              <a:buFont typeface="Calibri"/>
              <a:buNone/>
            </a:pPr>
            <a:r>
              <a:rPr lang="en-US" sz="7200"/>
              <a:t>Omer Fest</a:t>
            </a:r>
            <a:endParaRPr/>
          </a:p>
        </p:txBody>
      </p:sp>
      <p:sp>
        <p:nvSpPr>
          <p:cNvPr id="376" name="Google Shape;376;p14"/>
          <p:cNvSpPr txBox="1"/>
          <p:nvPr>
            <p:ph idx="1" type="body"/>
          </p:nvPr>
        </p:nvSpPr>
        <p:spPr>
          <a:xfrm>
            <a:off x="990600" y="1475345"/>
            <a:ext cx="4267200" cy="2515496"/>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0"/>
              </a:spcBef>
              <a:spcAft>
                <a:spcPts val="0"/>
              </a:spcAft>
              <a:buSzPct val="145000"/>
              <a:buNone/>
            </a:pPr>
            <a:r>
              <a:rPr lang="en-US"/>
              <a:t>South end of courtyard </a:t>
            </a:r>
            <a:r>
              <a:rPr lang="en-US" sz="2400"/>
              <a:t>– do not set up your camp in this area</a:t>
            </a:r>
            <a:endParaRPr/>
          </a:p>
          <a:p>
            <a:pPr indent="0" lvl="0" marL="0" rtl="0" algn="l">
              <a:lnSpc>
                <a:spcPct val="100000"/>
              </a:lnSpc>
              <a:spcBef>
                <a:spcPts val="0"/>
              </a:spcBef>
              <a:spcAft>
                <a:spcPts val="0"/>
              </a:spcAft>
              <a:buSzPct val="145000"/>
              <a:buNone/>
            </a:pPr>
            <a:r>
              <a:t/>
            </a:r>
            <a:endParaRPr/>
          </a:p>
          <a:p>
            <a:pPr indent="0" lvl="0" marL="0" rtl="0" algn="l">
              <a:lnSpc>
                <a:spcPct val="100000"/>
              </a:lnSpc>
              <a:spcBef>
                <a:spcPts val="0"/>
              </a:spcBef>
              <a:spcAft>
                <a:spcPts val="0"/>
              </a:spcAft>
              <a:buSzPct val="145000"/>
              <a:buNone/>
            </a:pPr>
            <a:r>
              <a:rPr lang="en-US" sz="2400"/>
              <a:t> 1</a:t>
            </a:r>
            <a:r>
              <a:rPr lang="en-US"/>
              <a:t>1:30 - 3:00</a:t>
            </a:r>
            <a:endParaRPr/>
          </a:p>
          <a:p>
            <a:pPr indent="0" lvl="0" marL="0" rtl="0" algn="l">
              <a:lnSpc>
                <a:spcPct val="100000"/>
              </a:lnSpc>
              <a:spcBef>
                <a:spcPts val="0"/>
              </a:spcBef>
              <a:spcAft>
                <a:spcPts val="0"/>
              </a:spcAft>
              <a:buSzPct val="145000"/>
              <a:buNone/>
            </a:pPr>
            <a:r>
              <a:t/>
            </a:r>
            <a:endParaRPr/>
          </a:p>
          <a:p>
            <a:pPr indent="0" lvl="0" marL="0" rtl="0" algn="l">
              <a:lnSpc>
                <a:spcPct val="100000"/>
              </a:lnSpc>
              <a:spcBef>
                <a:spcPts val="0"/>
              </a:spcBef>
              <a:spcAft>
                <a:spcPts val="0"/>
              </a:spcAft>
              <a:buSzPct val="145000"/>
              <a:buNone/>
            </a:pPr>
            <a:r>
              <a:rPr lang="en-US"/>
              <a:t>Jenga, cornhole, Connect 4, art activities, photo ops ….</a:t>
            </a:r>
            <a:endParaRPr/>
          </a:p>
          <a:p>
            <a:pPr indent="0" lvl="0" marL="0" rtl="0" algn="l">
              <a:lnSpc>
                <a:spcPct val="100000"/>
              </a:lnSpc>
              <a:spcBef>
                <a:spcPts val="1044"/>
              </a:spcBef>
              <a:spcAft>
                <a:spcPts val="0"/>
              </a:spcAft>
              <a:buSzPct val="145000"/>
              <a:buNone/>
            </a:pPr>
            <a:r>
              <a:t/>
            </a:r>
            <a:endParaRPr sz="2400"/>
          </a:p>
        </p:txBody>
      </p:sp>
      <p:pic>
        <p:nvPicPr>
          <p:cNvPr id="377" name="Google Shape;377;p14"/>
          <p:cNvPicPr preferRelativeResize="0"/>
          <p:nvPr/>
        </p:nvPicPr>
        <p:blipFill rotWithShape="1">
          <a:blip r:embed="rId3">
            <a:alphaModFix/>
          </a:blip>
          <a:srcRect b="0" l="0" r="0" t="0"/>
          <a:stretch/>
        </p:blipFill>
        <p:spPr>
          <a:xfrm>
            <a:off x="5442608" y="237752"/>
            <a:ext cx="2673921" cy="3428104"/>
          </a:xfrm>
          <a:prstGeom prst="rect">
            <a:avLst/>
          </a:prstGeom>
          <a:noFill/>
          <a:ln>
            <a:noFill/>
          </a:ln>
        </p:spPr>
      </p:pic>
      <p:sp>
        <p:nvSpPr>
          <p:cNvPr id="378" name="Google Shape;378;p14"/>
          <p:cNvSpPr txBox="1"/>
          <p:nvPr/>
        </p:nvSpPr>
        <p:spPr>
          <a:xfrm>
            <a:off x="2133600" y="3665856"/>
            <a:ext cx="6781800" cy="289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0" i="0" lang="en-US" sz="7200" u="none" cap="none" strike="noStrike">
                <a:solidFill>
                  <a:schemeClr val="dk1"/>
                </a:solidFill>
                <a:latin typeface="Calibri"/>
                <a:ea typeface="Calibri"/>
                <a:cs typeface="Calibri"/>
                <a:sym typeface="Calibri"/>
              </a:rPr>
              <a:t>Scavenger</a:t>
            </a:r>
            <a:r>
              <a:rPr b="0" i="0" lang="en-US" sz="3600" u="none" cap="none" strike="noStrike">
                <a:solidFill>
                  <a:schemeClr val="dk1"/>
                </a:solidFill>
                <a:latin typeface="Corbel"/>
                <a:ea typeface="Corbel"/>
                <a:cs typeface="Corbel"/>
                <a:sym typeface="Corbel"/>
              </a:rPr>
              <a:t> </a:t>
            </a:r>
            <a:r>
              <a:rPr b="0" i="0" lang="en-US" sz="7200" u="none" cap="none" strike="noStrike">
                <a:solidFill>
                  <a:schemeClr val="dk1"/>
                </a:solidFill>
                <a:latin typeface="Calibri"/>
                <a:ea typeface="Calibri"/>
                <a:cs typeface="Calibri"/>
                <a:sym typeface="Calibri"/>
              </a:rPr>
              <a:t>Hunt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1"/>
                </a:solidFill>
                <a:latin typeface="Corbel"/>
                <a:ea typeface="Corbel"/>
                <a:cs typeface="Corbel"/>
                <a:sym typeface="Corbel"/>
              </a:rPr>
              <a:t>We will </a:t>
            </a:r>
            <a:r>
              <a:rPr lang="en-US" sz="2200">
                <a:solidFill>
                  <a:schemeClr val="dk1"/>
                </a:solidFill>
                <a:latin typeface="Corbel"/>
                <a:ea typeface="Corbel"/>
                <a:cs typeface="Corbel"/>
                <a:sym typeface="Corbel"/>
              </a:rPr>
              <a:t>have</a:t>
            </a:r>
            <a:r>
              <a:rPr b="0" i="0" lang="en-US" sz="2200" u="none" cap="none" strike="noStrike">
                <a:solidFill>
                  <a:schemeClr val="dk1"/>
                </a:solidFill>
                <a:latin typeface="Corbel"/>
                <a:ea typeface="Corbel"/>
                <a:cs typeface="Corbel"/>
                <a:sym typeface="Corbel"/>
              </a:rPr>
              <a:t> a scavenger hunt again this year. Cards will be in your team packets. Teams can get their cards marked by watching various problems or doing activities at the tournament. Completed cards can be turned in at the information table for a vintage OM trading pin.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17"/>
          <p:cNvSpPr txBox="1"/>
          <p:nvPr>
            <p:ph type="title"/>
          </p:nvPr>
        </p:nvSpPr>
        <p:spPr>
          <a:xfrm>
            <a:off x="685800" y="17033"/>
            <a:ext cx="4097204" cy="13716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Competition Sites</a:t>
            </a:r>
            <a:endParaRPr/>
          </a:p>
        </p:txBody>
      </p:sp>
      <p:sp>
        <p:nvSpPr>
          <p:cNvPr id="385" name="Google Shape;385;p17"/>
          <p:cNvSpPr txBox="1"/>
          <p:nvPr>
            <p:ph idx="1" type="body"/>
          </p:nvPr>
        </p:nvSpPr>
        <p:spPr>
          <a:xfrm>
            <a:off x="990600" y="1447800"/>
            <a:ext cx="3962400" cy="4419600"/>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l">
              <a:lnSpc>
                <a:spcPct val="100000"/>
              </a:lnSpc>
              <a:spcBef>
                <a:spcPts val="0"/>
              </a:spcBef>
              <a:spcAft>
                <a:spcPts val="0"/>
              </a:spcAft>
              <a:buSzPct val="156756"/>
              <a:buNone/>
            </a:pPr>
            <a:r>
              <a:rPr lang="en-US" sz="2400">
                <a:solidFill>
                  <a:srgbClr val="FF0000"/>
                </a:solidFill>
              </a:rPr>
              <a:t>Problem 1 </a:t>
            </a:r>
            <a:r>
              <a:rPr lang="en-US" sz="2400"/>
              <a:t>– </a:t>
            </a:r>
            <a:r>
              <a:rPr lang="en-US"/>
              <a:t>Gymnasium</a:t>
            </a:r>
            <a:endParaRPr sz="2400"/>
          </a:p>
          <a:p>
            <a:pPr indent="0" lvl="0" marL="0" rtl="0" algn="l">
              <a:lnSpc>
                <a:spcPct val="100000"/>
              </a:lnSpc>
              <a:spcBef>
                <a:spcPts val="1044"/>
              </a:spcBef>
              <a:spcAft>
                <a:spcPts val="0"/>
              </a:spcAft>
              <a:buSzPct val="156756"/>
              <a:buNone/>
            </a:pPr>
            <a:r>
              <a:rPr b="1" lang="en-US" sz="2400">
                <a:solidFill>
                  <a:srgbClr val="7D28CD"/>
                </a:solidFill>
              </a:rPr>
              <a:t>Problem 2</a:t>
            </a:r>
            <a:r>
              <a:rPr b="1" lang="en-US" sz="2400">
                <a:solidFill>
                  <a:srgbClr val="C9A2ED"/>
                </a:solidFill>
              </a:rPr>
              <a:t> </a:t>
            </a:r>
            <a:r>
              <a:rPr lang="en-US" sz="2400"/>
              <a:t>– </a:t>
            </a:r>
            <a:r>
              <a:rPr lang="en-US"/>
              <a:t>Gymnasium</a:t>
            </a:r>
            <a:endParaRPr/>
          </a:p>
          <a:p>
            <a:pPr indent="0" lvl="0" marL="0" rtl="0" algn="l">
              <a:lnSpc>
                <a:spcPct val="100000"/>
              </a:lnSpc>
              <a:spcBef>
                <a:spcPts val="1044"/>
              </a:spcBef>
              <a:spcAft>
                <a:spcPts val="0"/>
              </a:spcAft>
              <a:buSzPct val="156756"/>
              <a:buNone/>
            </a:pPr>
            <a:r>
              <a:rPr b="1" lang="en-US" sz="2400">
                <a:solidFill>
                  <a:srgbClr val="FFFF00"/>
                </a:solidFill>
              </a:rPr>
              <a:t>Problem 3 </a:t>
            </a:r>
            <a:r>
              <a:rPr lang="en-US" sz="2400"/>
              <a:t>– Bldg. </a:t>
            </a:r>
            <a:r>
              <a:rPr lang="en-US"/>
              <a:t>4</a:t>
            </a:r>
            <a:r>
              <a:rPr lang="en-US" sz="2400"/>
              <a:t>, room 123</a:t>
            </a:r>
            <a:endParaRPr/>
          </a:p>
          <a:p>
            <a:pPr indent="0" lvl="0" marL="0" rtl="0" algn="l">
              <a:lnSpc>
                <a:spcPct val="100000"/>
              </a:lnSpc>
              <a:spcBef>
                <a:spcPts val="1044"/>
              </a:spcBef>
              <a:spcAft>
                <a:spcPts val="0"/>
              </a:spcAft>
              <a:buSzPct val="156756"/>
              <a:buNone/>
            </a:pPr>
            <a:r>
              <a:rPr b="1" lang="en-US" sz="2400">
                <a:solidFill>
                  <a:srgbClr val="00B050"/>
                </a:solidFill>
              </a:rPr>
              <a:t>Problem 4 </a:t>
            </a:r>
            <a:r>
              <a:rPr lang="en-US" sz="2400"/>
              <a:t>– Media Center</a:t>
            </a:r>
            <a:endParaRPr sz="2400"/>
          </a:p>
          <a:p>
            <a:pPr indent="0" lvl="0" marL="0" rtl="0" algn="l">
              <a:lnSpc>
                <a:spcPct val="100000"/>
              </a:lnSpc>
              <a:spcBef>
                <a:spcPts val="1044"/>
              </a:spcBef>
              <a:spcAft>
                <a:spcPts val="0"/>
              </a:spcAft>
              <a:buSzPct val="156756"/>
              <a:buNone/>
            </a:pPr>
            <a:r>
              <a:rPr lang="en-US"/>
              <a:t>	Weigh In - 108G</a:t>
            </a:r>
            <a:endParaRPr/>
          </a:p>
          <a:p>
            <a:pPr indent="0" lvl="0" marL="0" rtl="0" algn="l">
              <a:lnSpc>
                <a:spcPct val="100000"/>
              </a:lnSpc>
              <a:spcBef>
                <a:spcPts val="1044"/>
              </a:spcBef>
              <a:spcAft>
                <a:spcPts val="0"/>
              </a:spcAft>
              <a:buSzPct val="156756"/>
              <a:buNone/>
            </a:pPr>
            <a:r>
              <a:rPr b="1" lang="en-US" sz="2400">
                <a:solidFill>
                  <a:srgbClr val="0070C0"/>
                </a:solidFill>
              </a:rPr>
              <a:t>Problem 5  </a:t>
            </a:r>
            <a:r>
              <a:rPr lang="en-US" sz="2400"/>
              <a:t>- </a:t>
            </a:r>
            <a:r>
              <a:rPr lang="en-US"/>
              <a:t>Cafeteria/Auditorium</a:t>
            </a:r>
            <a:endParaRPr/>
          </a:p>
          <a:p>
            <a:pPr indent="0" lvl="0" marL="0" rtl="0" algn="l">
              <a:lnSpc>
                <a:spcPct val="100000"/>
              </a:lnSpc>
              <a:spcBef>
                <a:spcPts val="1044"/>
              </a:spcBef>
              <a:spcAft>
                <a:spcPts val="0"/>
              </a:spcAft>
              <a:buSzPct val="156756"/>
              <a:buNone/>
            </a:pPr>
            <a:r>
              <a:rPr b="1" lang="en-US" sz="2400">
                <a:solidFill>
                  <a:srgbClr val="FFC000"/>
                </a:solidFill>
              </a:rPr>
              <a:t>Primary</a:t>
            </a:r>
            <a:r>
              <a:rPr lang="en-US" sz="2400"/>
              <a:t>  - Auditorium</a:t>
            </a:r>
            <a:endParaRPr/>
          </a:p>
          <a:p>
            <a:pPr indent="0" lvl="0" marL="0" rtl="0" algn="l">
              <a:lnSpc>
                <a:spcPct val="100000"/>
              </a:lnSpc>
              <a:spcBef>
                <a:spcPts val="1044"/>
              </a:spcBef>
              <a:spcAft>
                <a:spcPts val="0"/>
              </a:spcAft>
              <a:buSzPct val="156756"/>
              <a:buNone/>
            </a:pPr>
            <a:r>
              <a:rPr b="1" lang="en-US" sz="2400">
                <a:solidFill>
                  <a:srgbClr val="FF66CC"/>
                </a:solidFill>
              </a:rPr>
              <a:t>Spontaneous </a:t>
            </a:r>
            <a:r>
              <a:rPr lang="en-US" sz="2400"/>
              <a:t>– Bldg. </a:t>
            </a:r>
            <a:r>
              <a:rPr lang="en-US"/>
              <a:t>3</a:t>
            </a:r>
            <a:endParaRPr/>
          </a:p>
          <a:p>
            <a:pPr indent="0" lvl="0" marL="0" rtl="0" algn="l">
              <a:lnSpc>
                <a:spcPct val="100000"/>
              </a:lnSpc>
              <a:spcBef>
                <a:spcPts val="1044"/>
              </a:spcBef>
              <a:spcAft>
                <a:spcPts val="0"/>
              </a:spcAft>
              <a:buSzPct val="156756"/>
              <a:buNone/>
            </a:pPr>
            <a:r>
              <a:rPr lang="en-US" sz="2400"/>
              <a:t>	</a:t>
            </a:r>
            <a:r>
              <a:rPr lang="en-US"/>
              <a:t>Spon c</a:t>
            </a:r>
            <a:r>
              <a:rPr lang="en-US" sz="2400"/>
              <a:t>heck-in at </a:t>
            </a:r>
            <a:r>
              <a:rPr lang="en-US"/>
              <a:t>table outside</a:t>
            </a:r>
            <a:endParaRPr/>
          </a:p>
          <a:p>
            <a:pPr indent="0" lvl="0" marL="0" rtl="0" algn="l">
              <a:lnSpc>
                <a:spcPct val="100000"/>
              </a:lnSpc>
              <a:spcBef>
                <a:spcPts val="1044"/>
              </a:spcBef>
              <a:spcAft>
                <a:spcPts val="0"/>
              </a:spcAft>
              <a:buSzPct val="156756"/>
              <a:buNone/>
            </a:pPr>
            <a:r>
              <a:rPr lang="en-US"/>
              <a:t>No spectators in Spontaneous hallway</a:t>
            </a:r>
            <a:endParaRPr/>
          </a:p>
        </p:txBody>
      </p:sp>
      <p:sp>
        <p:nvSpPr>
          <p:cNvPr id="386" name="Google Shape;386;p17"/>
          <p:cNvSpPr txBox="1"/>
          <p:nvPr/>
        </p:nvSpPr>
        <p:spPr>
          <a:xfrm>
            <a:off x="5050075" y="1701710"/>
            <a:ext cx="3962400" cy="2893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QR codes are provided for the maps and schedules. They will be activated </a:t>
            </a:r>
            <a:r>
              <a:rPr lang="en-US" sz="2400">
                <a:solidFill>
                  <a:schemeClr val="dk1"/>
                </a:solidFill>
                <a:latin typeface="Calibri"/>
                <a:ea typeface="Calibri"/>
                <a:cs typeface="Calibri"/>
                <a:sym typeface="Calibri"/>
              </a:rPr>
              <a:t>after this meeting.</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8"/>
          <p:cNvSpPr txBox="1"/>
          <p:nvPr>
            <p:ph type="title"/>
          </p:nvPr>
        </p:nvSpPr>
        <p:spPr>
          <a:xfrm>
            <a:off x="314325" y="152401"/>
            <a:ext cx="76473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Tournament Map</a:t>
            </a:r>
            <a:endParaRPr/>
          </a:p>
        </p:txBody>
      </p:sp>
      <p:sp>
        <p:nvSpPr>
          <p:cNvPr id="392" name="Google Shape;392;p18"/>
          <p:cNvSpPr txBox="1"/>
          <p:nvPr>
            <p:ph idx="1" type="body"/>
          </p:nvPr>
        </p:nvSpPr>
        <p:spPr>
          <a:xfrm>
            <a:off x="1329481" y="2658533"/>
            <a:ext cx="3456291" cy="5762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060"/>
              <a:buNone/>
            </a:pPr>
            <a:r>
              <a:t/>
            </a:r>
            <a:endParaRPr/>
          </a:p>
        </p:txBody>
      </p:sp>
      <p:sp>
        <p:nvSpPr>
          <p:cNvPr id="393" name="Google Shape;393;p18"/>
          <p:cNvSpPr txBox="1"/>
          <p:nvPr/>
        </p:nvSpPr>
        <p:spPr>
          <a:xfrm>
            <a:off x="1573550" y="5810175"/>
            <a:ext cx="7317300" cy="6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orbel"/>
                <a:ea typeface="Corbel"/>
                <a:cs typeface="Corbel"/>
                <a:sym typeface="Corbel"/>
              </a:rPr>
              <a:t>Pay attention to Team entrance vs Spectator entrance</a:t>
            </a:r>
            <a:endParaRPr sz="2400">
              <a:solidFill>
                <a:schemeClr val="dk1"/>
              </a:solidFill>
              <a:latin typeface="Corbel"/>
              <a:ea typeface="Corbel"/>
              <a:cs typeface="Corbel"/>
              <a:sym typeface="Corbel"/>
            </a:endParaRPr>
          </a:p>
        </p:txBody>
      </p:sp>
      <p:pic>
        <p:nvPicPr>
          <p:cNvPr id="394" name="Google Shape;394;p18"/>
          <p:cNvPicPr preferRelativeResize="0"/>
          <p:nvPr/>
        </p:nvPicPr>
        <p:blipFill>
          <a:blip r:embed="rId3">
            <a:alphaModFix/>
          </a:blip>
          <a:stretch>
            <a:fillRect/>
          </a:stretch>
        </p:blipFill>
        <p:spPr>
          <a:xfrm>
            <a:off x="1195441" y="1774825"/>
            <a:ext cx="6753108" cy="3653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0f8a25fb6f_2_0"/>
          <p:cNvSpPr txBox="1"/>
          <p:nvPr>
            <p:ph type="title"/>
          </p:nvPr>
        </p:nvSpPr>
        <p:spPr>
          <a:xfrm>
            <a:off x="982133" y="457201"/>
            <a:ext cx="7704600" cy="1981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t>Share Information with Parents </a:t>
            </a:r>
            <a:endParaRPr/>
          </a:p>
          <a:p>
            <a:pPr indent="0" lvl="0" marL="0" rtl="0" algn="ctr">
              <a:lnSpc>
                <a:spcPct val="100000"/>
              </a:lnSpc>
              <a:spcBef>
                <a:spcPts val="0"/>
              </a:spcBef>
              <a:spcAft>
                <a:spcPts val="0"/>
              </a:spcAft>
              <a:buSzPts val="4000"/>
              <a:buNone/>
            </a:pPr>
            <a:r>
              <a:rPr lang="en-US" sz="3100"/>
              <a:t>(and tell them to share with extended family)</a:t>
            </a:r>
            <a:endParaRPr sz="3100"/>
          </a:p>
        </p:txBody>
      </p:sp>
      <p:pic>
        <p:nvPicPr>
          <p:cNvPr id="401" name="Google Shape;401;g10f8a25fb6f_2_0"/>
          <p:cNvPicPr preferRelativeResize="0"/>
          <p:nvPr/>
        </p:nvPicPr>
        <p:blipFill rotWithShape="1">
          <a:blip r:embed="rId3">
            <a:alphaModFix/>
          </a:blip>
          <a:srcRect b="0" l="0" r="0" t="0"/>
          <a:stretch/>
        </p:blipFill>
        <p:spPr>
          <a:xfrm rot="-1966898">
            <a:off x="6716076" y="2792901"/>
            <a:ext cx="1725328" cy="1413625"/>
          </a:xfrm>
          <a:prstGeom prst="rect">
            <a:avLst/>
          </a:prstGeom>
          <a:noFill/>
          <a:ln>
            <a:noFill/>
          </a:ln>
        </p:spPr>
      </p:pic>
      <p:pic>
        <p:nvPicPr>
          <p:cNvPr id="402" name="Google Shape;402;g10f8a25fb6f_2_0"/>
          <p:cNvPicPr preferRelativeResize="0"/>
          <p:nvPr/>
        </p:nvPicPr>
        <p:blipFill>
          <a:blip r:embed="rId4">
            <a:alphaModFix/>
          </a:blip>
          <a:stretch>
            <a:fillRect/>
          </a:stretch>
        </p:blipFill>
        <p:spPr>
          <a:xfrm>
            <a:off x="2281925" y="2224426"/>
            <a:ext cx="3170739" cy="41147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0"/>
          <p:cNvSpPr txBox="1"/>
          <p:nvPr>
            <p:ph idx="1" type="body"/>
          </p:nvPr>
        </p:nvSpPr>
        <p:spPr>
          <a:xfrm>
            <a:off x="982133" y="1371600"/>
            <a:ext cx="7704667" cy="5009216"/>
          </a:xfrm>
          <a:prstGeom prst="rect">
            <a:avLst/>
          </a:prstGeom>
          <a:noFill/>
          <a:ln>
            <a:noFill/>
          </a:ln>
        </p:spPr>
        <p:txBody>
          <a:bodyPr anchorCtr="0" anchor="ctr" bIns="45700" lIns="91425" spcFirstLastPara="1" rIns="91425" wrap="square" tIns="45700">
            <a:normAutofit/>
          </a:bodyPr>
          <a:lstStyle/>
          <a:p>
            <a:pPr indent="-64770" lvl="0" marL="285750" rtl="0" algn="l">
              <a:lnSpc>
                <a:spcPct val="100000"/>
              </a:lnSpc>
              <a:spcBef>
                <a:spcPts val="0"/>
              </a:spcBef>
              <a:spcAft>
                <a:spcPts val="0"/>
              </a:spcAft>
              <a:buSzPts val="3480"/>
              <a:buNone/>
            </a:pPr>
            <a:r>
              <a:t/>
            </a:r>
            <a:endParaRPr/>
          </a:p>
          <a:p>
            <a:pPr indent="-271938" lvl="0" marL="285750" rtl="0" algn="l">
              <a:lnSpc>
                <a:spcPct val="100000"/>
              </a:lnSpc>
              <a:spcBef>
                <a:spcPts val="1000"/>
              </a:spcBef>
              <a:spcAft>
                <a:spcPts val="0"/>
              </a:spcAft>
              <a:buSzPts val="2900"/>
              <a:buChar char="•"/>
            </a:pPr>
            <a:r>
              <a:rPr lang="en-US" sz="2000"/>
              <a:t>The team needs to decide ahead of time if they will allow photographs and video recording. </a:t>
            </a:r>
            <a:endParaRPr/>
          </a:p>
          <a:p>
            <a:pPr indent="-274700" lvl="1" marL="742950" rtl="0" algn="l">
              <a:lnSpc>
                <a:spcPct val="100000"/>
              </a:lnSpc>
              <a:spcBef>
                <a:spcPts val="920"/>
              </a:spcBef>
              <a:spcAft>
                <a:spcPts val="0"/>
              </a:spcAft>
              <a:buSzPts val="2320"/>
              <a:buChar char="•"/>
            </a:pPr>
            <a:r>
              <a:rPr lang="en-US" sz="1600"/>
              <a:t>You may designate one official photographer if you disallow public photography. </a:t>
            </a:r>
            <a:endParaRPr/>
          </a:p>
          <a:p>
            <a:pPr indent="-274700" lvl="1" marL="742950" rtl="0" algn="l">
              <a:lnSpc>
                <a:spcPct val="100000"/>
              </a:lnSpc>
              <a:spcBef>
                <a:spcPts val="920"/>
              </a:spcBef>
              <a:spcAft>
                <a:spcPts val="0"/>
              </a:spcAft>
              <a:buSzPts val="2320"/>
              <a:buChar char="•"/>
            </a:pPr>
            <a:r>
              <a:rPr b="1" lang="en-US" sz="1600"/>
              <a:t>NO VIDEOS SHOULD BE POSTED ONLINE UNTIL AFTER WORLD FINALS</a:t>
            </a:r>
            <a:r>
              <a:rPr lang="en-US" sz="1600"/>
              <a:t>.</a:t>
            </a:r>
            <a:endParaRPr/>
          </a:p>
          <a:p>
            <a:pPr indent="-274700" lvl="1" marL="742950" rtl="0" algn="l">
              <a:lnSpc>
                <a:spcPct val="100000"/>
              </a:lnSpc>
              <a:spcBef>
                <a:spcPts val="920"/>
              </a:spcBef>
              <a:spcAft>
                <a:spcPts val="0"/>
              </a:spcAft>
              <a:buSzPts val="2320"/>
              <a:buChar char="•"/>
            </a:pPr>
            <a:r>
              <a:rPr lang="en-US" sz="1600"/>
              <a:t>There is no guarantee that the judges will not get in the way of video. Their goal is to see every aspect of the skit.</a:t>
            </a:r>
            <a:endParaRPr/>
          </a:p>
          <a:p>
            <a:pPr indent="-271938" lvl="0" marL="285750" rtl="0" algn="l">
              <a:lnSpc>
                <a:spcPct val="100000"/>
              </a:lnSpc>
              <a:spcBef>
                <a:spcPts val="1000"/>
              </a:spcBef>
              <a:spcAft>
                <a:spcPts val="0"/>
              </a:spcAft>
              <a:buSzPts val="2900"/>
              <a:buChar char="•"/>
            </a:pPr>
            <a:r>
              <a:rPr lang="en-US" sz="2000"/>
              <a:t>Report to your LT problem site about 20 minutes before you are scheduled to compete. </a:t>
            </a:r>
            <a:endParaRPr/>
          </a:p>
          <a:p>
            <a:pPr indent="-274700" lvl="1" marL="742950" rtl="0" algn="l">
              <a:lnSpc>
                <a:spcPct val="100000"/>
              </a:lnSpc>
              <a:spcBef>
                <a:spcPts val="920"/>
              </a:spcBef>
              <a:spcAft>
                <a:spcPts val="0"/>
              </a:spcAft>
              <a:buSzPts val="2320"/>
              <a:buChar char="•"/>
            </a:pPr>
            <a:r>
              <a:rPr lang="en-US" sz="1600"/>
              <a:t>Check with the staging judge to see if they are ready for you. If so, you and parents may, if the team allows, help move props to the pre-staging area.</a:t>
            </a:r>
            <a:endParaRPr/>
          </a:p>
          <a:p>
            <a:pPr indent="-274700" lvl="1" marL="742950" rtl="0" algn="l">
              <a:lnSpc>
                <a:spcPct val="100000"/>
              </a:lnSpc>
              <a:spcBef>
                <a:spcPts val="920"/>
              </a:spcBef>
              <a:spcAft>
                <a:spcPts val="0"/>
              </a:spcAft>
              <a:buSzPts val="2320"/>
              <a:buChar char="•"/>
            </a:pPr>
            <a:r>
              <a:rPr lang="en-US" sz="1600"/>
              <a:t>Adults move to the chairs in the audience after helping </a:t>
            </a:r>
            <a:endParaRPr/>
          </a:p>
          <a:p>
            <a:pPr indent="-64770" lvl="0" marL="285750" rtl="0" algn="l">
              <a:lnSpc>
                <a:spcPct val="100000"/>
              </a:lnSpc>
              <a:spcBef>
                <a:spcPts val="1080"/>
              </a:spcBef>
              <a:spcAft>
                <a:spcPts val="0"/>
              </a:spcAft>
              <a:buSzPts val="3480"/>
              <a:buNone/>
            </a:pPr>
            <a:r>
              <a:t/>
            </a:r>
            <a:endParaRPr/>
          </a:p>
        </p:txBody>
      </p:sp>
      <p:sp>
        <p:nvSpPr>
          <p:cNvPr id="409" name="Google Shape;409;p20"/>
          <p:cNvSpPr txBox="1"/>
          <p:nvPr>
            <p:ph type="title"/>
          </p:nvPr>
        </p:nvSpPr>
        <p:spPr>
          <a:xfrm>
            <a:off x="1460000" y="533400"/>
            <a:ext cx="6255300" cy="1020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Competition Day</a:t>
            </a:r>
            <a:br>
              <a:rPr lang="en-US"/>
            </a:br>
            <a:r>
              <a:rPr lang="en-US"/>
              <a:t>Long-Term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21"/>
          <p:cNvSpPr txBox="1"/>
          <p:nvPr/>
        </p:nvSpPr>
        <p:spPr>
          <a:xfrm>
            <a:off x="1447800" y="3627275"/>
            <a:ext cx="3655500" cy="3047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orbel"/>
                <a:ea typeface="Corbel"/>
                <a:cs typeface="Corbel"/>
                <a:sym typeface="Corbel"/>
              </a:rPr>
              <a:t>Doors – All props must fit through a doorway that measure 28”x 78” and must be able to stand or be placed in an upright position in a standard room ceiling (7.7 – 8 ft.)</a:t>
            </a:r>
            <a:endParaRPr b="0" i="0" sz="1400" u="none" cap="none" strike="noStrike">
              <a:solidFill>
                <a:srgbClr val="000000"/>
              </a:solidFill>
              <a:latin typeface="Arial"/>
              <a:ea typeface="Arial"/>
              <a:cs typeface="Arial"/>
              <a:sym typeface="Arial"/>
            </a:endParaRPr>
          </a:p>
        </p:txBody>
      </p:sp>
      <p:pic>
        <p:nvPicPr>
          <p:cNvPr id="416" name="Google Shape;416;p21"/>
          <p:cNvPicPr preferRelativeResize="0"/>
          <p:nvPr/>
        </p:nvPicPr>
        <p:blipFill rotWithShape="1">
          <a:blip r:embed="rId3">
            <a:alphaModFix/>
          </a:blip>
          <a:srcRect b="0" l="0" r="0" t="0"/>
          <a:stretch/>
        </p:blipFill>
        <p:spPr>
          <a:xfrm>
            <a:off x="5376550" y="211695"/>
            <a:ext cx="3450425" cy="3895075"/>
          </a:xfrm>
          <a:prstGeom prst="rect">
            <a:avLst/>
          </a:prstGeom>
          <a:noFill/>
          <a:ln>
            <a:noFill/>
          </a:ln>
        </p:spPr>
      </p:pic>
      <p:sp>
        <p:nvSpPr>
          <p:cNvPr id="417" name="Google Shape;417;p21"/>
          <p:cNvSpPr txBox="1"/>
          <p:nvPr/>
        </p:nvSpPr>
        <p:spPr>
          <a:xfrm>
            <a:off x="1245700" y="589350"/>
            <a:ext cx="39648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Corbel"/>
                <a:ea typeface="Corbel"/>
                <a:cs typeface="Corbel"/>
                <a:sym typeface="Corbel"/>
              </a:rPr>
              <a:t>Check Program Guide and Problem for specifics</a:t>
            </a:r>
            <a:endParaRPr b="0" i="0" sz="4000" u="none" cap="none" strike="noStrike">
              <a:solidFill>
                <a:srgbClr val="000000"/>
              </a:solidFill>
              <a:latin typeface="Corbel"/>
              <a:ea typeface="Corbel"/>
              <a:cs typeface="Corbel"/>
              <a:sym typeface="Corbe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2"/>
          <p:cNvSpPr/>
          <p:nvPr/>
        </p:nvSpPr>
        <p:spPr>
          <a:xfrm>
            <a:off x="1300825" y="1295400"/>
            <a:ext cx="7587300" cy="5211600"/>
          </a:xfrm>
          <a:prstGeom prst="rect">
            <a:avLst/>
          </a:prstGeom>
          <a:noFill/>
          <a:ln>
            <a:noFill/>
          </a:ln>
        </p:spPr>
        <p:txBody>
          <a:bodyPr anchorCtr="0" anchor="t" bIns="45700" lIns="91425" spcFirstLastPara="1" rIns="91425" wrap="square" tIns="45700">
            <a:spAutoFit/>
          </a:bodyPr>
          <a:lstStyle/>
          <a:p>
            <a:pPr indent="-285750" lvl="1" marL="800100" marR="0" rtl="0" algn="l">
              <a:lnSpc>
                <a:spcPct val="100000"/>
              </a:lnSpc>
              <a:spcBef>
                <a:spcPts val="0"/>
              </a:spcBef>
              <a:spcAft>
                <a:spcPts val="0"/>
              </a:spcAft>
              <a:buClr>
                <a:srgbClr val="1186C3"/>
              </a:buClr>
              <a:buSzPts val="2900"/>
              <a:buFont typeface="Arial"/>
              <a:buChar char="•"/>
            </a:pPr>
            <a:r>
              <a:rPr b="0" i="0" lang="en-US" sz="2000" u="none" cap="none" strike="noStrike">
                <a:solidFill>
                  <a:schemeClr val="dk1"/>
                </a:solidFill>
                <a:latin typeface="Calibri"/>
                <a:ea typeface="Calibri"/>
                <a:cs typeface="Calibri"/>
                <a:sym typeface="Calibri"/>
              </a:rPr>
              <a:t>Team gives their paperwork to the Staging Area Judge </a:t>
            </a:r>
            <a:endParaRPr b="0" i="0" sz="1400" u="none" cap="none" strike="noStrike">
              <a:solidFill>
                <a:srgbClr val="000000"/>
              </a:solidFill>
              <a:latin typeface="Arial"/>
              <a:ea typeface="Arial"/>
              <a:cs typeface="Arial"/>
              <a:sym typeface="Arial"/>
            </a:endParaRPr>
          </a:p>
          <a:p>
            <a:pPr indent="-285750" lvl="2" marL="1257300" marR="0" rtl="0" algn="l">
              <a:lnSpc>
                <a:spcPct val="100000"/>
              </a:lnSpc>
              <a:spcBef>
                <a:spcPts val="1000"/>
              </a:spcBef>
              <a:spcAft>
                <a:spcPts val="0"/>
              </a:spcAft>
              <a:buClr>
                <a:srgbClr val="1186C3"/>
              </a:buClr>
              <a:buSzPts val="2900"/>
              <a:buFont typeface="Arial"/>
              <a:buChar char="•"/>
            </a:pPr>
            <a:r>
              <a:rPr b="0" i="0" lang="en-US" sz="2000" u="none" cap="none" strike="noStrike">
                <a:solidFill>
                  <a:schemeClr val="dk1"/>
                </a:solidFill>
                <a:latin typeface="Calibri"/>
                <a:ea typeface="Calibri"/>
                <a:cs typeface="Calibri"/>
                <a:sym typeface="Calibri"/>
              </a:rPr>
              <a:t>If there is a problem with the paperwork, the </a:t>
            </a:r>
            <a:r>
              <a:rPr b="1" i="0" lang="en-US" sz="2000" u="none" cap="none" strike="noStrike">
                <a:solidFill>
                  <a:schemeClr val="dk1"/>
                </a:solidFill>
                <a:latin typeface="Calibri"/>
                <a:ea typeface="Calibri"/>
                <a:cs typeface="Calibri"/>
                <a:sym typeface="Calibri"/>
              </a:rPr>
              <a:t>TEAM</a:t>
            </a:r>
            <a:r>
              <a:rPr b="0" i="0" lang="en-US" sz="2000" u="none" cap="none" strike="noStrike">
                <a:solidFill>
                  <a:schemeClr val="dk1"/>
                </a:solidFill>
                <a:latin typeface="Calibri"/>
                <a:ea typeface="Calibri"/>
                <a:cs typeface="Calibri"/>
                <a:sym typeface="Calibri"/>
              </a:rPr>
              <a:t> will be given a chance to fix it</a:t>
            </a:r>
            <a:endParaRPr b="0" i="0" sz="1400" u="none" cap="none" strike="noStrike">
              <a:solidFill>
                <a:srgbClr val="000000"/>
              </a:solidFill>
              <a:latin typeface="Arial"/>
              <a:ea typeface="Arial"/>
              <a:cs typeface="Arial"/>
              <a:sym typeface="Arial"/>
            </a:endParaRPr>
          </a:p>
          <a:p>
            <a:pPr indent="-285750" lvl="3" marL="1714500" marR="0" rtl="0" algn="l">
              <a:lnSpc>
                <a:spcPct val="100000"/>
              </a:lnSpc>
              <a:spcBef>
                <a:spcPts val="1000"/>
              </a:spcBef>
              <a:spcAft>
                <a:spcPts val="0"/>
              </a:spcAft>
              <a:buClr>
                <a:srgbClr val="1186C3"/>
              </a:buClr>
              <a:buSzPts val="2900"/>
              <a:buFont typeface="Arial"/>
              <a:buChar char="•"/>
            </a:pPr>
            <a:r>
              <a:rPr b="0" i="0" lang="en-US" sz="2000" u="none" cap="none" strike="noStrike">
                <a:solidFill>
                  <a:schemeClr val="dk1"/>
                </a:solidFill>
                <a:latin typeface="Calibri"/>
                <a:ea typeface="Calibri"/>
                <a:cs typeface="Calibri"/>
                <a:sym typeface="Calibri"/>
              </a:rPr>
              <a:t>Division II &amp; III must fill out the paperwork themselves Division I may DICTATE to the coach</a:t>
            </a:r>
            <a:endParaRPr b="0" i="0" sz="1400" u="none" cap="none" strike="noStrike">
              <a:solidFill>
                <a:srgbClr val="000000"/>
              </a:solidFill>
              <a:latin typeface="Arial"/>
              <a:ea typeface="Arial"/>
              <a:cs typeface="Arial"/>
              <a:sym typeface="Arial"/>
            </a:endParaRPr>
          </a:p>
          <a:p>
            <a:pPr indent="-285750" lvl="1" marL="800100" marR="0" rtl="0" algn="l">
              <a:lnSpc>
                <a:spcPct val="100000"/>
              </a:lnSpc>
              <a:spcBef>
                <a:spcPts val="1000"/>
              </a:spcBef>
              <a:spcAft>
                <a:spcPts val="0"/>
              </a:spcAft>
              <a:buClr>
                <a:srgbClr val="1186C3"/>
              </a:buClr>
              <a:buSzPts val="2900"/>
              <a:buFont typeface="Arial"/>
              <a:buChar char="•"/>
            </a:pPr>
            <a:r>
              <a:rPr b="0" i="0" lang="en-US" sz="2000" u="none" cap="none" strike="noStrike">
                <a:solidFill>
                  <a:schemeClr val="dk1"/>
                </a:solidFill>
                <a:latin typeface="Calibri"/>
                <a:ea typeface="Calibri"/>
                <a:cs typeface="Calibri"/>
                <a:sym typeface="Calibri"/>
              </a:rPr>
              <a:t>Judge checks for footwear and other problem requirements </a:t>
            </a:r>
            <a:endParaRPr b="0" i="0" sz="1400" u="none" cap="none" strike="noStrike">
              <a:solidFill>
                <a:srgbClr val="000000"/>
              </a:solidFill>
              <a:latin typeface="Arial"/>
              <a:ea typeface="Arial"/>
              <a:cs typeface="Arial"/>
              <a:sym typeface="Arial"/>
            </a:endParaRPr>
          </a:p>
          <a:p>
            <a:pPr indent="-285750" lvl="1" marL="800100" marR="0" rtl="0" algn="l">
              <a:lnSpc>
                <a:spcPct val="100000"/>
              </a:lnSpc>
              <a:spcBef>
                <a:spcPts val="1000"/>
              </a:spcBef>
              <a:spcAft>
                <a:spcPts val="0"/>
              </a:spcAft>
              <a:buClr>
                <a:srgbClr val="1186C3"/>
              </a:buClr>
              <a:buSzPts val="2900"/>
              <a:buFont typeface="Arial"/>
              <a:buChar char="•"/>
            </a:pPr>
            <a:r>
              <a:rPr b="0" i="0" lang="en-US" sz="2000" u="none" cap="none" strike="noStrike">
                <a:solidFill>
                  <a:schemeClr val="dk1"/>
                </a:solidFill>
                <a:latin typeface="Calibri"/>
                <a:ea typeface="Calibri"/>
                <a:cs typeface="Calibri"/>
                <a:sym typeface="Calibri"/>
              </a:rPr>
              <a:t>When competition room is ready, the coach and parents may help the team move props to the STAGING AREA in the room</a:t>
            </a:r>
            <a:endParaRPr b="0" i="0" sz="1400" u="none" cap="none" strike="noStrike">
              <a:solidFill>
                <a:srgbClr val="000000"/>
              </a:solidFill>
              <a:latin typeface="Arial"/>
              <a:ea typeface="Arial"/>
              <a:cs typeface="Arial"/>
              <a:sym typeface="Arial"/>
            </a:endParaRPr>
          </a:p>
          <a:p>
            <a:pPr indent="-285750" lvl="1" marL="800100" marR="0" rtl="0" algn="l">
              <a:lnSpc>
                <a:spcPct val="100000"/>
              </a:lnSpc>
              <a:spcBef>
                <a:spcPts val="1000"/>
              </a:spcBef>
              <a:spcAft>
                <a:spcPts val="0"/>
              </a:spcAft>
              <a:buClr>
                <a:srgbClr val="1186C3"/>
              </a:buClr>
              <a:buSzPts val="2900"/>
              <a:buFont typeface="Arial"/>
              <a:buChar char="•"/>
            </a:pPr>
            <a:r>
              <a:rPr b="0" i="0" lang="en-US" sz="2000" u="none" cap="none" strike="noStrike">
                <a:solidFill>
                  <a:schemeClr val="dk1"/>
                </a:solidFill>
                <a:latin typeface="Calibri"/>
                <a:ea typeface="Calibri"/>
                <a:cs typeface="Calibri"/>
                <a:sym typeface="Calibri"/>
              </a:rPr>
              <a:t>There will be reserved seats for the coaches </a:t>
            </a:r>
            <a:endParaRPr b="0" i="0" sz="1400" u="none" cap="none" strike="noStrike">
              <a:solidFill>
                <a:srgbClr val="000000"/>
              </a:solidFill>
              <a:latin typeface="Arial"/>
              <a:ea typeface="Arial"/>
              <a:cs typeface="Arial"/>
              <a:sym typeface="Arial"/>
            </a:endParaRPr>
          </a:p>
          <a:p>
            <a:pPr indent="-285750" lvl="1" marL="800100" marR="0" rtl="0" algn="l">
              <a:lnSpc>
                <a:spcPct val="100000"/>
              </a:lnSpc>
              <a:spcBef>
                <a:spcPts val="1000"/>
              </a:spcBef>
              <a:spcAft>
                <a:spcPts val="0"/>
              </a:spcAft>
              <a:buClr>
                <a:srgbClr val="1186C3"/>
              </a:buClr>
              <a:buSzPts val="2900"/>
              <a:buFont typeface="Arial"/>
              <a:buChar char="•"/>
            </a:pPr>
            <a:r>
              <a:rPr b="0" i="0" lang="en-US" sz="2000" u="none" cap="none" strike="noStrike">
                <a:solidFill>
                  <a:schemeClr val="dk1"/>
                </a:solidFill>
                <a:latin typeface="Calibri"/>
                <a:ea typeface="Calibri"/>
                <a:cs typeface="Calibri"/>
                <a:sym typeface="Calibri"/>
              </a:rPr>
              <a:t>Parents and friends of the team competing are given preference on seating – if you are an observer for another team, please give up front row seats to that team’s guests</a:t>
            </a:r>
            <a:endParaRPr b="0" i="0" sz="1400" u="none" cap="none" strike="noStrike">
              <a:solidFill>
                <a:srgbClr val="000000"/>
              </a:solidFill>
              <a:latin typeface="Arial"/>
              <a:ea typeface="Arial"/>
              <a:cs typeface="Arial"/>
              <a:sym typeface="Arial"/>
            </a:endParaRPr>
          </a:p>
        </p:txBody>
      </p:sp>
      <p:sp>
        <p:nvSpPr>
          <p:cNvPr id="424" name="Google Shape;424;p22"/>
          <p:cNvSpPr txBox="1"/>
          <p:nvPr/>
        </p:nvSpPr>
        <p:spPr>
          <a:xfrm>
            <a:off x="685800" y="457201"/>
            <a:ext cx="8458199" cy="838199"/>
          </a:xfrm>
          <a:prstGeom prst="rect">
            <a:avLst/>
          </a:prstGeom>
          <a:noFill/>
          <a:ln>
            <a:noFill/>
          </a:ln>
        </p:spPr>
        <p:txBody>
          <a:bodyPr anchorCtr="0" anchor="t" bIns="45700" lIns="91425" spcFirstLastPara="1" rIns="91425" wrap="square" tIns="45700">
            <a:normAutofit fontScale="90000"/>
          </a:bodyPr>
          <a:lstStyle/>
          <a:p>
            <a:pPr indent="0" lvl="0" marL="0" marR="0" rtl="0" algn="ctr">
              <a:lnSpc>
                <a:spcPct val="100000"/>
              </a:lnSpc>
              <a:spcBef>
                <a:spcPts val="0"/>
              </a:spcBef>
              <a:spcAft>
                <a:spcPts val="0"/>
              </a:spcAft>
              <a:buClr>
                <a:schemeClr val="dk1"/>
              </a:buClr>
              <a:buSzPct val="100000"/>
              <a:buFont typeface="Corbel"/>
              <a:buNone/>
            </a:pPr>
            <a:r>
              <a:rPr b="0" i="0" lang="en-US" sz="4000" u="none" cap="none" strike="noStrike">
                <a:solidFill>
                  <a:schemeClr val="dk1"/>
                </a:solidFill>
                <a:latin typeface="Corbel"/>
                <a:ea typeface="Corbel"/>
                <a:cs typeface="Corbel"/>
                <a:sym typeface="Corbel"/>
              </a:rPr>
              <a:t>Check-In at Pre Staging for your Problem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3"/>
          <p:cNvSpPr txBox="1"/>
          <p:nvPr>
            <p:ph idx="1" type="body"/>
          </p:nvPr>
        </p:nvSpPr>
        <p:spPr>
          <a:xfrm>
            <a:off x="1186550" y="1058175"/>
            <a:ext cx="7728900" cy="5182200"/>
          </a:xfrm>
          <a:prstGeom prst="rect">
            <a:avLst/>
          </a:prstGeom>
          <a:noFill/>
          <a:ln>
            <a:noFill/>
          </a:ln>
        </p:spPr>
        <p:txBody>
          <a:bodyPr anchorCtr="0" anchor="ctr" bIns="45700" lIns="91425" spcFirstLastPara="1" rIns="91425" wrap="square" tIns="45700">
            <a:normAutofit fontScale="92500" lnSpcReduction="10000"/>
          </a:bodyPr>
          <a:lstStyle/>
          <a:p>
            <a:pPr indent="-269176" lvl="0" marL="285750" rtl="0" algn="l">
              <a:lnSpc>
                <a:spcPct val="100000"/>
              </a:lnSpc>
              <a:spcBef>
                <a:spcPts val="0"/>
              </a:spcBef>
              <a:spcAft>
                <a:spcPts val="0"/>
              </a:spcAft>
              <a:buSzPct val="145000"/>
              <a:buChar char="•"/>
            </a:pPr>
            <a:r>
              <a:rPr lang="en-US"/>
              <a:t>Team, and only the team, waits in staging area to begin their performance.</a:t>
            </a:r>
            <a:endParaRPr/>
          </a:p>
          <a:p>
            <a:pPr indent="-269176" lvl="0" marL="285750" rtl="0" algn="l">
              <a:lnSpc>
                <a:spcPct val="100000"/>
              </a:lnSpc>
              <a:spcBef>
                <a:spcPts val="0"/>
              </a:spcBef>
              <a:spcAft>
                <a:spcPts val="0"/>
              </a:spcAft>
              <a:buSzPct val="145000"/>
              <a:buChar char="•"/>
            </a:pPr>
            <a:r>
              <a:rPr lang="en-US" sz="2400"/>
              <a:t>When the judging team appears ready, the timekeeper will ask if the judges are ready. They will respond. </a:t>
            </a:r>
            <a:endParaRPr/>
          </a:p>
          <a:p>
            <a:pPr indent="-269176" lvl="0" marL="285750" rtl="0" algn="l">
              <a:lnSpc>
                <a:spcPct val="100000"/>
              </a:lnSpc>
              <a:spcBef>
                <a:spcPts val="1080"/>
              </a:spcBef>
              <a:spcAft>
                <a:spcPts val="0"/>
              </a:spcAft>
              <a:buSzPct val="145000"/>
              <a:buChar char="•"/>
            </a:pPr>
            <a:r>
              <a:rPr lang="en-US" sz="2400"/>
              <a:t>The team will then be asked if they are ready. Teams should have a prepared way to respond! You can help team create a response - not OA.</a:t>
            </a:r>
            <a:endParaRPr/>
          </a:p>
          <a:p>
            <a:pPr indent="-269176" lvl="0" marL="285750" rtl="0" algn="l">
              <a:lnSpc>
                <a:spcPct val="100000"/>
              </a:lnSpc>
              <a:spcBef>
                <a:spcPts val="1080"/>
              </a:spcBef>
              <a:spcAft>
                <a:spcPts val="0"/>
              </a:spcAft>
              <a:buSzPct val="145000"/>
              <a:buChar char="•"/>
            </a:pPr>
            <a:r>
              <a:rPr lang="en-US" sz="2400"/>
              <a:t>The timekeeper will then say, “You may begin!” Time </a:t>
            </a:r>
            <a:r>
              <a:rPr lang="en-US"/>
              <a:t>s</a:t>
            </a:r>
            <a:r>
              <a:rPr lang="en-US" sz="2400"/>
              <a:t>tarts</a:t>
            </a:r>
            <a:r>
              <a:rPr lang="en-US"/>
              <a:t> and team moves out of staging area and into performance area.</a:t>
            </a:r>
            <a:endParaRPr sz="2400"/>
          </a:p>
          <a:p>
            <a:pPr indent="-269176" lvl="0" marL="285750" rtl="0" algn="l">
              <a:lnSpc>
                <a:spcPct val="100000"/>
              </a:lnSpc>
              <a:spcBef>
                <a:spcPts val="1080"/>
              </a:spcBef>
              <a:spcAft>
                <a:spcPts val="0"/>
              </a:spcAft>
              <a:buSzPct val="145000"/>
              <a:buChar char="•"/>
            </a:pPr>
            <a:r>
              <a:rPr lang="en-US"/>
              <a:t>Audience members should be respectful and quiet so all can hear. </a:t>
            </a:r>
            <a:r>
              <a:rPr b="1" lang="en-US"/>
              <a:t>SILENCE PHONES!</a:t>
            </a:r>
            <a:endParaRPr b="1"/>
          </a:p>
          <a:p>
            <a:pPr indent="-269176" lvl="0" marL="285750" rtl="0" algn="l">
              <a:lnSpc>
                <a:spcPct val="100000"/>
              </a:lnSpc>
              <a:spcBef>
                <a:spcPts val="1080"/>
              </a:spcBef>
              <a:spcAft>
                <a:spcPts val="0"/>
              </a:spcAft>
              <a:buSzPct val="145000"/>
              <a:buChar char="•"/>
            </a:pPr>
            <a:r>
              <a:rPr b="1" lang="en-US"/>
              <a:t>No one can enter or leave </a:t>
            </a:r>
            <a:r>
              <a:rPr lang="en-US"/>
              <a:t>during a performance!!!!</a:t>
            </a:r>
            <a:endParaRPr/>
          </a:p>
        </p:txBody>
      </p:sp>
      <p:sp>
        <p:nvSpPr>
          <p:cNvPr id="431" name="Google Shape;431;p23"/>
          <p:cNvSpPr txBox="1"/>
          <p:nvPr>
            <p:ph type="title"/>
          </p:nvPr>
        </p:nvSpPr>
        <p:spPr>
          <a:xfrm>
            <a:off x="982125" y="457201"/>
            <a:ext cx="7857000" cy="3465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Performance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4"/>
          <p:cNvSpPr txBox="1"/>
          <p:nvPr>
            <p:ph type="title"/>
          </p:nvPr>
        </p:nvSpPr>
        <p:spPr>
          <a:xfrm>
            <a:off x="982133" y="457201"/>
            <a:ext cx="7857067" cy="9905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When the skit is finished</a:t>
            </a:r>
            <a:endParaRPr/>
          </a:p>
        </p:txBody>
      </p:sp>
      <p:sp>
        <p:nvSpPr>
          <p:cNvPr id="438" name="Google Shape;438;p24"/>
          <p:cNvSpPr txBox="1"/>
          <p:nvPr>
            <p:ph idx="1" type="body"/>
          </p:nvPr>
        </p:nvSpPr>
        <p:spPr>
          <a:xfrm>
            <a:off x="1066800" y="1524000"/>
            <a:ext cx="7772400" cy="4572001"/>
          </a:xfrm>
          <a:prstGeom prst="rect">
            <a:avLst/>
          </a:prstGeom>
          <a:noFill/>
          <a:ln>
            <a:noFill/>
          </a:ln>
        </p:spPr>
        <p:txBody>
          <a:bodyPr anchorCtr="0" anchor="ctr" bIns="45700" lIns="91425" spcFirstLastPara="1" rIns="91425" wrap="square" tIns="45700">
            <a:normAutofit lnSpcReduction="10000"/>
          </a:bodyPr>
          <a:lstStyle/>
          <a:p>
            <a:pPr indent="-269176" lvl="0" marL="285750" rtl="0" algn="l">
              <a:lnSpc>
                <a:spcPct val="100000"/>
              </a:lnSpc>
              <a:spcBef>
                <a:spcPts val="0"/>
              </a:spcBef>
              <a:spcAft>
                <a:spcPts val="0"/>
              </a:spcAft>
              <a:buSzPts val="3480"/>
              <a:buChar char="•"/>
            </a:pPr>
            <a:r>
              <a:rPr lang="en-US" sz="2400"/>
              <a:t>All video </a:t>
            </a:r>
            <a:r>
              <a:rPr lang="en-US"/>
              <a:t>recording</a:t>
            </a:r>
            <a:r>
              <a:rPr lang="en-US" sz="2400"/>
              <a:t> must stop.</a:t>
            </a:r>
            <a:endParaRPr/>
          </a:p>
          <a:p>
            <a:pPr indent="-269176" lvl="0" marL="285750" rtl="0" algn="l">
              <a:lnSpc>
                <a:spcPct val="100000"/>
              </a:lnSpc>
              <a:spcBef>
                <a:spcPts val="1080"/>
              </a:spcBef>
              <a:spcAft>
                <a:spcPts val="0"/>
              </a:spcAft>
              <a:buSzPts val="3480"/>
              <a:buChar char="•"/>
            </a:pPr>
            <a:r>
              <a:rPr lang="en-US" sz="2400"/>
              <a:t>After the team’s long-term performance, the judges will take some time to talk to the team. </a:t>
            </a:r>
            <a:r>
              <a:rPr b="1" lang="en-US" sz="2400"/>
              <a:t>Parents and coaches need to stay in the audience during this time</a:t>
            </a:r>
            <a:r>
              <a:rPr lang="en-US" sz="2400"/>
              <a:t>.</a:t>
            </a:r>
            <a:endParaRPr/>
          </a:p>
          <a:p>
            <a:pPr indent="-269176" lvl="0" marL="285750" rtl="0" algn="l">
              <a:lnSpc>
                <a:spcPct val="100000"/>
              </a:lnSpc>
              <a:spcBef>
                <a:spcPts val="1080"/>
              </a:spcBef>
              <a:spcAft>
                <a:spcPts val="0"/>
              </a:spcAft>
              <a:buSzPts val="3480"/>
              <a:buChar char="•"/>
            </a:pPr>
            <a:r>
              <a:rPr lang="en-US" sz="2400"/>
              <a:t> When the Judges are finished they will return to their tables and the team will clear their props from the room. </a:t>
            </a:r>
            <a:endParaRPr/>
          </a:p>
          <a:p>
            <a:pPr indent="-271937" lvl="1" marL="742950" rtl="0" algn="l">
              <a:lnSpc>
                <a:spcPct val="100000"/>
              </a:lnSpc>
              <a:spcBef>
                <a:spcPts val="1000"/>
              </a:spcBef>
              <a:spcAft>
                <a:spcPts val="0"/>
              </a:spcAft>
              <a:buSzPts val="2900"/>
              <a:buChar char="•"/>
            </a:pPr>
            <a:r>
              <a:rPr lang="en-US"/>
              <a:t>At this point, if the team is willing,  the coach and the parents can help move the props out.</a:t>
            </a:r>
            <a:endParaRPr/>
          </a:p>
          <a:p>
            <a:pPr indent="-269176" lvl="0" marL="285750" rtl="0" algn="l">
              <a:lnSpc>
                <a:spcPct val="100000"/>
              </a:lnSpc>
              <a:spcBef>
                <a:spcPts val="1080"/>
              </a:spcBef>
              <a:spcAft>
                <a:spcPts val="0"/>
              </a:spcAft>
              <a:buSzPts val="3480"/>
              <a:buChar char="•"/>
            </a:pPr>
            <a:r>
              <a:rPr lang="en-US" sz="2400"/>
              <a:t>Remember the team should be prepared to clean up after their performance. </a:t>
            </a:r>
            <a:endParaRPr/>
          </a:p>
          <a:p>
            <a:pPr indent="-271938" lvl="1" marL="742950" rtl="0" algn="l">
              <a:lnSpc>
                <a:spcPct val="100000"/>
              </a:lnSpc>
              <a:spcBef>
                <a:spcPts val="1000"/>
              </a:spcBef>
              <a:spcAft>
                <a:spcPts val="0"/>
              </a:spcAft>
              <a:buSzPts val="2014"/>
              <a:buChar char="•"/>
            </a:pPr>
            <a:r>
              <a:rPr lang="en-US"/>
              <a:t>If they need a broom and dustpan due to their skit – BRING THEM!</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0f5e803e42_0_12"/>
          <p:cNvSpPr txBox="1"/>
          <p:nvPr>
            <p:ph type="title"/>
          </p:nvPr>
        </p:nvSpPr>
        <p:spPr>
          <a:xfrm>
            <a:off x="982125" y="457201"/>
            <a:ext cx="7704600" cy="627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000"/>
              <a:buNone/>
            </a:pPr>
            <a:r>
              <a:rPr lang="en-US" sz="5800"/>
              <a:t>Program Guide</a:t>
            </a:r>
            <a:endParaRPr sz="5800"/>
          </a:p>
        </p:txBody>
      </p:sp>
      <p:sp>
        <p:nvSpPr>
          <p:cNvPr id="161" name="Google Shape;161;g10f5e803e42_0_12"/>
          <p:cNvSpPr txBox="1"/>
          <p:nvPr>
            <p:ph idx="1" type="body"/>
          </p:nvPr>
        </p:nvSpPr>
        <p:spPr>
          <a:xfrm>
            <a:off x="982125" y="4942425"/>
            <a:ext cx="7704600" cy="105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600"/>
              </a:spcBef>
              <a:spcAft>
                <a:spcPts val="0"/>
              </a:spcAft>
              <a:buSzPts val="5568"/>
              <a:buNone/>
            </a:pPr>
            <a:r>
              <a:t/>
            </a:r>
            <a:endParaRPr/>
          </a:p>
          <a:p>
            <a:pPr indent="0" lvl="0" marL="0" rtl="0" algn="l">
              <a:lnSpc>
                <a:spcPct val="100000"/>
              </a:lnSpc>
              <a:spcBef>
                <a:spcPts val="600"/>
              </a:spcBef>
              <a:spcAft>
                <a:spcPts val="600"/>
              </a:spcAft>
              <a:buSzPts val="5568"/>
              <a:buNone/>
            </a:pPr>
            <a:r>
              <a:t/>
            </a:r>
            <a:endParaRPr/>
          </a:p>
        </p:txBody>
      </p:sp>
      <p:pic>
        <p:nvPicPr>
          <p:cNvPr id="162" name="Google Shape;162;g10f5e803e42_0_12"/>
          <p:cNvPicPr preferRelativeResize="0"/>
          <p:nvPr/>
        </p:nvPicPr>
        <p:blipFill rotWithShape="1">
          <a:blip r:embed="rId3">
            <a:alphaModFix/>
          </a:blip>
          <a:srcRect b="0" l="0" r="0" t="0"/>
          <a:stretch/>
        </p:blipFill>
        <p:spPr>
          <a:xfrm>
            <a:off x="5095788" y="1532613"/>
            <a:ext cx="3590925" cy="2962275"/>
          </a:xfrm>
          <a:prstGeom prst="rect">
            <a:avLst/>
          </a:prstGeom>
          <a:noFill/>
          <a:ln cap="flat" cmpd="sng" w="76200">
            <a:solidFill>
              <a:srgbClr val="0000FF"/>
            </a:solidFill>
            <a:prstDash val="solid"/>
            <a:round/>
            <a:headEnd len="sm" w="sm" type="none"/>
            <a:tailEnd len="sm" w="sm" type="none"/>
          </a:ln>
          <a:effectLst>
            <a:outerShdw blurRad="57150" rotWithShape="0" algn="bl" dir="5400000" dist="19050">
              <a:srgbClr val="000000">
                <a:alpha val="49411"/>
              </a:srgbClr>
            </a:outerShdw>
          </a:effectLst>
        </p:spPr>
      </p:pic>
      <p:sp>
        <p:nvSpPr>
          <p:cNvPr id="163" name="Google Shape;163;g10f5e803e42_0_12"/>
          <p:cNvSpPr txBox="1"/>
          <p:nvPr/>
        </p:nvSpPr>
        <p:spPr>
          <a:xfrm>
            <a:off x="982125" y="4494900"/>
            <a:ext cx="35910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https://www.odysseyofthemind.com/program-guide/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10f5e803e42_0_12"/>
          <p:cNvSpPr txBox="1"/>
          <p:nvPr/>
        </p:nvSpPr>
        <p:spPr>
          <a:xfrm>
            <a:off x="1262050" y="1750475"/>
            <a:ext cx="2885400" cy="16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orbel"/>
                <a:ea typeface="Corbel"/>
                <a:cs typeface="Corbel"/>
                <a:sym typeface="Corbel"/>
              </a:rPr>
              <a:t>Refer to the Program Guide often</a:t>
            </a:r>
            <a:endParaRPr sz="2400">
              <a:solidFill>
                <a:schemeClr val="dk1"/>
              </a:solidFill>
              <a:latin typeface="Corbel"/>
              <a:ea typeface="Corbel"/>
              <a:cs typeface="Corbel"/>
              <a:sym typeface="Corbe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25"/>
          <p:cNvSpPr txBox="1"/>
          <p:nvPr>
            <p:ph type="title"/>
          </p:nvPr>
        </p:nvSpPr>
        <p:spPr>
          <a:xfrm>
            <a:off x="1143000" y="228601"/>
            <a:ext cx="7924800" cy="5333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Calibri"/>
              <a:buNone/>
            </a:pPr>
            <a:r>
              <a:rPr b="1" lang="en-US" sz="2800"/>
              <a:t>Long Term Scores</a:t>
            </a:r>
            <a:endParaRPr b="1" sz="2800"/>
          </a:p>
        </p:txBody>
      </p:sp>
      <p:sp>
        <p:nvSpPr>
          <p:cNvPr id="445" name="Google Shape;445;p25"/>
          <p:cNvSpPr txBox="1"/>
          <p:nvPr>
            <p:ph idx="1" type="body"/>
          </p:nvPr>
        </p:nvSpPr>
        <p:spPr>
          <a:xfrm>
            <a:off x="990600" y="685800"/>
            <a:ext cx="8001000" cy="6172200"/>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SzPts val="2610"/>
              <a:buChar char="•"/>
            </a:pPr>
            <a:r>
              <a:rPr lang="en-US" sz="1800"/>
              <a:t>Each site will have a place outside the room where they will post “SCORES ARE READY FOR: “</a:t>
            </a:r>
            <a:endParaRPr/>
          </a:p>
          <a:p>
            <a:pPr indent="-285750" lvl="0" marL="285750" rtl="0" algn="l">
              <a:lnSpc>
                <a:spcPct val="100000"/>
              </a:lnSpc>
              <a:spcBef>
                <a:spcPts val="960"/>
              </a:spcBef>
              <a:spcAft>
                <a:spcPts val="0"/>
              </a:spcAft>
              <a:buSzPts val="2610"/>
              <a:buChar char="•"/>
            </a:pPr>
            <a:r>
              <a:rPr lang="en-US" sz="1800"/>
              <a:t>When the scores are ready the </a:t>
            </a:r>
            <a:r>
              <a:rPr b="1" lang="en-US" sz="1800"/>
              <a:t>coach </a:t>
            </a:r>
            <a:r>
              <a:rPr lang="en-US" sz="1800"/>
              <a:t>may</a:t>
            </a:r>
            <a:r>
              <a:rPr b="1" lang="en-US" sz="1800"/>
              <a:t> </a:t>
            </a:r>
            <a:r>
              <a:rPr lang="en-US" sz="1800"/>
              <a:t>request the scores from the Head Judge (must have coach designation to be recognized as coach by Head Judge)</a:t>
            </a:r>
            <a:endParaRPr/>
          </a:p>
          <a:p>
            <a:pPr indent="-285750" lvl="0" marL="285750" rtl="0" algn="l">
              <a:lnSpc>
                <a:spcPct val="100000"/>
              </a:lnSpc>
              <a:spcBef>
                <a:spcPts val="960"/>
              </a:spcBef>
              <a:spcAft>
                <a:spcPts val="0"/>
              </a:spcAft>
              <a:buSzPts val="2610"/>
              <a:buChar char="•"/>
            </a:pPr>
            <a:r>
              <a:rPr lang="en-US" sz="1800"/>
              <a:t>The </a:t>
            </a:r>
            <a:r>
              <a:rPr b="1" lang="en-US" sz="1800"/>
              <a:t>coach</a:t>
            </a:r>
            <a:r>
              <a:rPr lang="en-US" sz="1800"/>
              <a:t> will receive a long-term score sheet and a page of sticky notes from the Head Judge.</a:t>
            </a:r>
            <a:endParaRPr sz="2000"/>
          </a:p>
          <a:p>
            <a:pPr indent="-285750" lvl="0" marL="285750" rtl="0" algn="l">
              <a:lnSpc>
                <a:spcPct val="100000"/>
              </a:lnSpc>
              <a:spcBef>
                <a:spcPts val="960"/>
              </a:spcBef>
              <a:spcAft>
                <a:spcPts val="0"/>
              </a:spcAft>
              <a:buSzPts val="2610"/>
              <a:buChar char="•"/>
            </a:pPr>
            <a:r>
              <a:rPr lang="en-US" sz="1800"/>
              <a:t>The </a:t>
            </a:r>
            <a:r>
              <a:rPr b="1" lang="en-US" sz="1800"/>
              <a:t>coach</a:t>
            </a:r>
            <a:r>
              <a:rPr lang="en-US" sz="1800"/>
              <a:t> may ask the Head Judge questions or clarifications about the scoring, and the Head Judge records the time the meeting ended on the score sheet.</a:t>
            </a:r>
            <a:endParaRPr/>
          </a:p>
          <a:p>
            <a:pPr indent="-285750" lvl="0" marL="285750" rtl="0" algn="l">
              <a:lnSpc>
                <a:spcPct val="100000"/>
              </a:lnSpc>
              <a:spcBef>
                <a:spcPts val="960"/>
              </a:spcBef>
              <a:spcAft>
                <a:spcPts val="0"/>
              </a:spcAft>
              <a:buSzPts val="2610"/>
              <a:buChar char="•"/>
            </a:pPr>
            <a:r>
              <a:rPr lang="en-US" sz="1800"/>
              <a:t>Disputes or appeals of the scores must be initiated within 30 minutes of the time on the score sheet.  After 30 minutes, the scores are sent to the score room. No appeals are heard once the score sheet has reached the score room. </a:t>
            </a:r>
            <a:endParaRPr/>
          </a:p>
          <a:p>
            <a:pPr indent="-285750" lvl="0" marL="285750" rtl="0" algn="l">
              <a:lnSpc>
                <a:spcPct val="100000"/>
              </a:lnSpc>
              <a:spcBef>
                <a:spcPts val="960"/>
              </a:spcBef>
              <a:spcAft>
                <a:spcPts val="0"/>
              </a:spcAft>
              <a:buSzPts val="2610"/>
              <a:buChar char="•"/>
            </a:pPr>
            <a:r>
              <a:rPr b="1" lang="en-US" sz="1800"/>
              <a:t>DO NOT LEAVE CAMPUS UNTIL YOU HAVE YOUR SCORES.</a:t>
            </a:r>
            <a:endParaRPr b="1"/>
          </a:p>
          <a:p>
            <a:pPr indent="-285750" lvl="0" marL="285750" rtl="0" algn="l">
              <a:lnSpc>
                <a:spcPct val="100000"/>
              </a:lnSpc>
              <a:spcBef>
                <a:spcPts val="960"/>
              </a:spcBef>
              <a:spcAft>
                <a:spcPts val="0"/>
              </a:spcAft>
              <a:buSzPts val="2610"/>
              <a:buChar char="•"/>
            </a:pPr>
            <a:r>
              <a:rPr b="1" lang="en-US" sz="1800"/>
              <a:t>To ensure the Awards Ceremony happens on time, you have until 30 minutes after the final team performs in your problem and division to pick up your scores. Even if you do not review with the Head Judge, your raw scores will become final at this time.</a:t>
            </a:r>
            <a:endParaRPr b="1" sz="14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6"/>
          <p:cNvSpPr/>
          <p:nvPr/>
        </p:nvSpPr>
        <p:spPr>
          <a:xfrm>
            <a:off x="1066800" y="1113075"/>
            <a:ext cx="7413300" cy="5345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1186C3"/>
              </a:buClr>
              <a:buSzPts val="2610"/>
              <a:buFont typeface="Arial"/>
              <a:buChar char="•"/>
            </a:pPr>
            <a:r>
              <a:rPr b="0" i="0" lang="en-US" sz="1800" u="none" cap="none" strike="noStrike">
                <a:solidFill>
                  <a:srgbClr val="000000"/>
                </a:solidFill>
                <a:latin typeface="Calibri"/>
                <a:ea typeface="Calibri"/>
                <a:cs typeface="Calibri"/>
                <a:sym typeface="Calibri"/>
              </a:rPr>
              <a:t>If the team feels that an </a:t>
            </a:r>
            <a:r>
              <a:rPr b="1" i="0" lang="en-US" sz="1800" u="none" cap="none" strike="noStrike">
                <a:solidFill>
                  <a:srgbClr val="000000"/>
                </a:solidFill>
                <a:latin typeface="Calibri"/>
                <a:ea typeface="Calibri"/>
                <a:cs typeface="Calibri"/>
                <a:sym typeface="Calibri"/>
              </a:rPr>
              <a:t>objective</a:t>
            </a:r>
            <a:r>
              <a:rPr b="0" i="0" lang="en-US" sz="1800" u="none" cap="none" strike="noStrike">
                <a:solidFill>
                  <a:srgbClr val="000000"/>
                </a:solidFill>
                <a:latin typeface="Calibri"/>
                <a:ea typeface="Calibri"/>
                <a:cs typeface="Calibri"/>
                <a:sym typeface="Calibri"/>
              </a:rPr>
              <a:t> score is not correct, there is an appeals process.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960"/>
              </a:spcBef>
              <a:spcAft>
                <a:spcPts val="0"/>
              </a:spcAft>
              <a:buClr>
                <a:srgbClr val="1186C3"/>
              </a:buClr>
              <a:buSzPts val="2610"/>
              <a:buFont typeface="Arial"/>
              <a:buChar char="•"/>
            </a:pPr>
            <a:r>
              <a:rPr b="0" i="0" lang="en-US" sz="1800" u="none" cap="none" strike="noStrike">
                <a:solidFill>
                  <a:srgbClr val="000000"/>
                </a:solidFill>
                <a:latin typeface="Calibri"/>
                <a:ea typeface="Calibri"/>
                <a:cs typeface="Calibri"/>
                <a:sym typeface="Calibri"/>
              </a:rPr>
              <a:t>The </a:t>
            </a:r>
            <a:r>
              <a:rPr b="1" i="0" lang="en-US" sz="1800" u="none" cap="none" strike="noStrike">
                <a:solidFill>
                  <a:srgbClr val="000000"/>
                </a:solidFill>
                <a:latin typeface="Calibri"/>
                <a:ea typeface="Calibri"/>
                <a:cs typeface="Calibri"/>
                <a:sym typeface="Calibri"/>
              </a:rPr>
              <a:t>coach</a:t>
            </a:r>
            <a:r>
              <a:rPr b="0" i="0" lang="en-US" sz="1800" u="none" cap="none" strike="noStrike">
                <a:solidFill>
                  <a:srgbClr val="000000"/>
                </a:solidFill>
                <a:latin typeface="Calibri"/>
                <a:ea typeface="Calibri"/>
                <a:cs typeface="Calibri"/>
                <a:sym typeface="Calibri"/>
              </a:rPr>
              <a:t> returns to the Head Judge (within 30 minutes of marked time) if an appeal is desired.  The Head Judge will resolve the conflict; if resolution isn’t possible, then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960"/>
              </a:spcBef>
              <a:spcAft>
                <a:spcPts val="0"/>
              </a:spcAft>
              <a:buClr>
                <a:srgbClr val="1186C3"/>
              </a:buClr>
              <a:buSzPts val="2610"/>
              <a:buFont typeface="Arial"/>
              <a:buChar char="•"/>
            </a:pPr>
            <a:r>
              <a:rPr b="0" i="0" lang="en-US" sz="1800" u="none" cap="none" strike="noStrike">
                <a:solidFill>
                  <a:srgbClr val="000000"/>
                </a:solidFill>
                <a:latin typeface="Calibri"/>
                <a:ea typeface="Calibri"/>
                <a:cs typeface="Calibri"/>
                <a:sym typeface="Calibri"/>
              </a:rPr>
              <a:t>The Head Judge will involve the Problem Captain. Almost always the Problem Captain is able to settle the appeal. If the appeal is not resolved at this level,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960"/>
              </a:spcBef>
              <a:spcAft>
                <a:spcPts val="0"/>
              </a:spcAft>
              <a:buClr>
                <a:srgbClr val="1186C3"/>
              </a:buClr>
              <a:buSzPts val="2610"/>
              <a:buFont typeface="Arial"/>
              <a:buChar char="•"/>
            </a:pPr>
            <a:r>
              <a:rPr b="0" i="0" lang="en-US" sz="1800" u="none" cap="none" strike="noStrike">
                <a:solidFill>
                  <a:srgbClr val="000000"/>
                </a:solidFill>
                <a:latin typeface="Calibri"/>
                <a:ea typeface="Calibri"/>
                <a:cs typeface="Calibri"/>
                <a:sym typeface="Calibri"/>
              </a:rPr>
              <a:t>The last appeal is to complete a “Request for Problem Intervention” and agree on a meeting time and place.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960"/>
              </a:spcBef>
              <a:spcAft>
                <a:spcPts val="0"/>
              </a:spcAft>
              <a:buClr>
                <a:srgbClr val="1186C3"/>
              </a:buClr>
              <a:buSzPts val="2610"/>
              <a:buFont typeface="Arial"/>
              <a:buChar char="•"/>
            </a:pPr>
            <a:r>
              <a:rPr b="0" i="0" lang="en-US" sz="1800" u="none" cap="none" strike="noStrike">
                <a:solidFill>
                  <a:srgbClr val="000000"/>
                </a:solidFill>
                <a:latin typeface="Calibri"/>
                <a:ea typeface="Calibri"/>
                <a:cs typeface="Calibri"/>
                <a:sym typeface="Calibri"/>
              </a:rPr>
              <a:t>The team will then make their case to a tribunal board of a Space Coast Regional Board member, one visiting Florida State Board member, and one nonaffiliated Problem Captain (state or regional) who will make the final decision at that time.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960"/>
              </a:spcBef>
              <a:spcAft>
                <a:spcPts val="0"/>
              </a:spcAft>
              <a:buClr>
                <a:srgbClr val="1186C3"/>
              </a:buClr>
              <a:buSzPts val="2610"/>
              <a:buFont typeface="Arial"/>
              <a:buChar char="•"/>
            </a:pPr>
            <a:r>
              <a:rPr b="0" i="0" lang="en-US" sz="1800" u="none" cap="none" strike="noStrike">
                <a:solidFill>
                  <a:srgbClr val="000000"/>
                </a:solidFill>
                <a:latin typeface="Calibri"/>
                <a:ea typeface="Calibri"/>
                <a:cs typeface="Calibri"/>
                <a:sym typeface="Calibri"/>
              </a:rPr>
              <a:t>You can read about this process in the Program Guide.</a:t>
            </a:r>
            <a:endParaRPr b="0" i="0" sz="1400" u="none" cap="none" strike="noStrike">
              <a:solidFill>
                <a:srgbClr val="000000"/>
              </a:solidFill>
              <a:latin typeface="Arial"/>
              <a:ea typeface="Arial"/>
              <a:cs typeface="Arial"/>
              <a:sym typeface="Arial"/>
            </a:endParaRPr>
          </a:p>
          <a:p>
            <a:pPr indent="-120015" lvl="1" marL="742950" marR="0" rtl="0" algn="l">
              <a:lnSpc>
                <a:spcPct val="100000"/>
              </a:lnSpc>
              <a:spcBef>
                <a:spcPts val="960"/>
              </a:spcBef>
              <a:spcAft>
                <a:spcPts val="0"/>
              </a:spcAft>
              <a:buClr>
                <a:srgbClr val="1186C3"/>
              </a:buClr>
              <a:buSzPts val="2610"/>
              <a:buFont typeface="Arial"/>
              <a:buNone/>
            </a:pPr>
            <a:r>
              <a:t/>
            </a:r>
            <a:endParaRPr b="0" i="0" sz="1800" u="none" cap="none" strike="noStrike">
              <a:solidFill>
                <a:srgbClr val="000000"/>
              </a:solidFill>
              <a:latin typeface="Calibri"/>
              <a:ea typeface="Calibri"/>
              <a:cs typeface="Calibri"/>
              <a:sym typeface="Calibri"/>
            </a:endParaRPr>
          </a:p>
        </p:txBody>
      </p:sp>
      <p:sp>
        <p:nvSpPr>
          <p:cNvPr id="451" name="Google Shape;451;p26"/>
          <p:cNvSpPr txBox="1"/>
          <p:nvPr>
            <p:ph type="title"/>
          </p:nvPr>
        </p:nvSpPr>
        <p:spPr>
          <a:xfrm>
            <a:off x="95250" y="198676"/>
            <a:ext cx="9144000" cy="914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APPEALING THE SCORES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10f7824759d_4_1"/>
          <p:cNvSpPr txBox="1"/>
          <p:nvPr>
            <p:ph type="title"/>
          </p:nvPr>
        </p:nvSpPr>
        <p:spPr>
          <a:xfrm>
            <a:off x="982125" y="457201"/>
            <a:ext cx="7704600" cy="810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4000"/>
              <a:buNone/>
            </a:pPr>
            <a:r>
              <a:rPr lang="en-US"/>
              <a:t>How to avoid Penalties</a:t>
            </a:r>
            <a:endParaRPr/>
          </a:p>
        </p:txBody>
      </p:sp>
      <p:sp>
        <p:nvSpPr>
          <p:cNvPr id="458" name="Google Shape;458;g10f7824759d_4_1"/>
          <p:cNvSpPr txBox="1"/>
          <p:nvPr>
            <p:ph idx="1" type="body"/>
          </p:nvPr>
        </p:nvSpPr>
        <p:spPr>
          <a:xfrm>
            <a:off x="884100" y="1415650"/>
            <a:ext cx="3157800" cy="48573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480"/>
              </a:spcBef>
              <a:spcAft>
                <a:spcPts val="0"/>
              </a:spcAft>
              <a:buSzPct val="156756"/>
              <a:buNone/>
            </a:pPr>
            <a:r>
              <a:rPr lang="en-US"/>
              <a:t>Please read the problem and program guide carefully</a:t>
            </a:r>
            <a:endParaRPr/>
          </a:p>
          <a:p>
            <a:pPr indent="0" lvl="0" marL="0" rtl="0" algn="l">
              <a:lnSpc>
                <a:spcPct val="100000"/>
              </a:lnSpc>
              <a:spcBef>
                <a:spcPts val="600"/>
              </a:spcBef>
              <a:spcAft>
                <a:spcPts val="0"/>
              </a:spcAft>
              <a:buSzPct val="156756"/>
              <a:buNone/>
            </a:pPr>
            <a:r>
              <a:rPr lang="en-US" u="sng">
                <a:solidFill>
                  <a:schemeClr val="hlink"/>
                </a:solidFill>
                <a:hlinkClick r:id="rId3"/>
              </a:rPr>
              <a:t>https://www.odysseyofthemind.com/program-guide/#penalty-categories</a:t>
            </a:r>
            <a:endParaRPr/>
          </a:p>
          <a:p>
            <a:pPr indent="0" lvl="0" marL="0" rtl="0" algn="l">
              <a:lnSpc>
                <a:spcPct val="100000"/>
              </a:lnSpc>
              <a:spcBef>
                <a:spcPts val="600"/>
              </a:spcBef>
              <a:spcAft>
                <a:spcPts val="0"/>
              </a:spcAft>
              <a:buSzPct val="156756"/>
              <a:buNone/>
            </a:pPr>
            <a:r>
              <a:t/>
            </a:r>
            <a:endParaRPr/>
          </a:p>
          <a:p>
            <a:pPr indent="0" lvl="0" marL="0" rtl="0" algn="l">
              <a:lnSpc>
                <a:spcPct val="100000"/>
              </a:lnSpc>
              <a:spcBef>
                <a:spcPts val="600"/>
              </a:spcBef>
              <a:spcAft>
                <a:spcPts val="0"/>
              </a:spcAft>
              <a:buSzPct val="156756"/>
              <a:buNone/>
            </a:pPr>
            <a:r>
              <a:rPr lang="en-US"/>
              <a:t>Spirit of the Problem - each problem in section A explains what is expected; if a team circumvents the basic objective - no going to the next level</a:t>
            </a:r>
            <a:endParaRPr/>
          </a:p>
          <a:p>
            <a:pPr indent="0" lvl="0" marL="0" rtl="0" algn="l">
              <a:lnSpc>
                <a:spcPct val="100000"/>
              </a:lnSpc>
              <a:spcBef>
                <a:spcPts val="600"/>
              </a:spcBef>
              <a:spcAft>
                <a:spcPts val="600"/>
              </a:spcAft>
              <a:buSzPct val="156756"/>
              <a:buNone/>
            </a:pPr>
            <a:r>
              <a:t/>
            </a:r>
            <a:endParaRPr/>
          </a:p>
        </p:txBody>
      </p:sp>
      <p:pic>
        <p:nvPicPr>
          <p:cNvPr id="459" name="Google Shape;459;g10f7824759d_4_1"/>
          <p:cNvPicPr preferRelativeResize="0"/>
          <p:nvPr/>
        </p:nvPicPr>
        <p:blipFill>
          <a:blip r:embed="rId4">
            <a:alphaModFix/>
          </a:blip>
          <a:stretch>
            <a:fillRect/>
          </a:stretch>
        </p:blipFill>
        <p:spPr>
          <a:xfrm>
            <a:off x="4224175" y="1371226"/>
            <a:ext cx="4065921" cy="5285698"/>
          </a:xfrm>
          <a:prstGeom prst="rect">
            <a:avLst/>
          </a:prstGeom>
          <a:noFill/>
          <a:ln>
            <a:noFill/>
          </a:ln>
        </p:spPr>
      </p:pic>
      <p:pic>
        <p:nvPicPr>
          <p:cNvPr id="460" name="Google Shape;460;g10f7824759d_4_1"/>
          <p:cNvPicPr preferRelativeResize="0"/>
          <p:nvPr/>
        </p:nvPicPr>
        <p:blipFill>
          <a:blip r:embed="rId5">
            <a:alphaModFix/>
          </a:blip>
          <a:stretch>
            <a:fillRect/>
          </a:stretch>
        </p:blipFill>
        <p:spPr>
          <a:xfrm>
            <a:off x="2694370" y="5364150"/>
            <a:ext cx="1260050" cy="13233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3"/>
          <p:cNvSpPr txBox="1"/>
          <p:nvPr/>
        </p:nvSpPr>
        <p:spPr>
          <a:xfrm>
            <a:off x="6548284" y="806245"/>
            <a:ext cx="2251587"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Warn your parents about OA. They have good intentions, but they could cost your team penalty points.</a:t>
            </a:r>
            <a:endParaRPr/>
          </a:p>
        </p:txBody>
      </p:sp>
      <p:pic>
        <p:nvPicPr>
          <p:cNvPr id="466" name="Google Shape;466;p63"/>
          <p:cNvPicPr preferRelativeResize="0"/>
          <p:nvPr/>
        </p:nvPicPr>
        <p:blipFill>
          <a:blip r:embed="rId3">
            <a:alphaModFix/>
          </a:blip>
          <a:stretch>
            <a:fillRect/>
          </a:stretch>
        </p:blipFill>
        <p:spPr>
          <a:xfrm>
            <a:off x="861850" y="187175"/>
            <a:ext cx="5109369" cy="65532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4"/>
          <p:cNvSpPr txBox="1"/>
          <p:nvPr/>
        </p:nvSpPr>
        <p:spPr>
          <a:xfrm>
            <a:off x="5712541" y="2246048"/>
            <a:ext cx="2654710"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Pay attention to other penalties – such as Over Time Limit and Over Cost Limit</a:t>
            </a:r>
            <a:endParaRPr/>
          </a:p>
        </p:txBody>
      </p:sp>
      <p:pic>
        <p:nvPicPr>
          <p:cNvPr id="472" name="Google Shape;472;p64"/>
          <p:cNvPicPr preferRelativeResize="0"/>
          <p:nvPr/>
        </p:nvPicPr>
        <p:blipFill>
          <a:blip r:embed="rId3">
            <a:alphaModFix/>
          </a:blip>
          <a:stretch>
            <a:fillRect/>
          </a:stretch>
        </p:blipFill>
        <p:spPr>
          <a:xfrm>
            <a:off x="917500" y="486250"/>
            <a:ext cx="4231724" cy="5559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7"/>
          <p:cNvSpPr txBox="1"/>
          <p:nvPr>
            <p:ph idx="1" type="body"/>
          </p:nvPr>
        </p:nvSpPr>
        <p:spPr>
          <a:xfrm>
            <a:off x="1295400" y="990600"/>
            <a:ext cx="7696200" cy="5943600"/>
          </a:xfrm>
          <a:prstGeom prst="rect">
            <a:avLst/>
          </a:prstGeom>
          <a:noFill/>
          <a:ln>
            <a:noFill/>
          </a:ln>
        </p:spPr>
        <p:txBody>
          <a:bodyPr anchorCtr="0" anchor="ctr" bIns="45700" lIns="91425" spcFirstLastPara="1" rIns="91425" wrap="square" tIns="45700">
            <a:normAutofit/>
          </a:bodyPr>
          <a:lstStyle/>
          <a:p>
            <a:pPr indent="-285750" lvl="0" marL="285750" rtl="0" algn="l">
              <a:lnSpc>
                <a:spcPct val="100000"/>
              </a:lnSpc>
              <a:spcBef>
                <a:spcPts val="0"/>
              </a:spcBef>
              <a:spcAft>
                <a:spcPts val="0"/>
              </a:spcAft>
              <a:buSzPts val="3480"/>
              <a:buChar char="•"/>
            </a:pPr>
            <a:r>
              <a:rPr lang="en-US" sz="2400"/>
              <a:t>Hold on to those props! Unless you want to start over, take care of the props after your performance. DO NOT LEAVE THEM ON CAMPUS. You never know, you might be needing them in </a:t>
            </a:r>
            <a:r>
              <a:rPr lang="en-US"/>
              <a:t>Orlando </a:t>
            </a:r>
            <a:r>
              <a:rPr lang="en-US" sz="2400"/>
              <a:t>……..</a:t>
            </a:r>
            <a:endParaRPr sz="2400"/>
          </a:p>
          <a:p>
            <a:pPr indent="-285750" lvl="0" marL="285750" rtl="0" algn="l">
              <a:lnSpc>
                <a:spcPct val="100000"/>
              </a:lnSpc>
              <a:spcBef>
                <a:spcPts val="0"/>
              </a:spcBef>
              <a:spcAft>
                <a:spcPts val="0"/>
              </a:spcAft>
              <a:buSzPts val="3480"/>
              <a:buChar char="•"/>
            </a:pPr>
            <a:r>
              <a:rPr lang="en-US"/>
              <a:t>Make a video recording of a full-dress rehearsal to review</a:t>
            </a:r>
            <a:endParaRPr/>
          </a:p>
          <a:p>
            <a:pPr indent="-285750" lvl="0" marL="285750" rtl="0" algn="l">
              <a:lnSpc>
                <a:spcPct val="100000"/>
              </a:lnSpc>
              <a:spcBef>
                <a:spcPts val="1080"/>
              </a:spcBef>
              <a:spcAft>
                <a:spcPts val="0"/>
              </a:spcAft>
              <a:buSzPts val="3480"/>
              <a:buChar char="•"/>
            </a:pPr>
            <a:r>
              <a:rPr lang="en-US" sz="2400"/>
              <a:t>Check the message board by information for notices. If your worker does not show, if a problem captain is trying to get hold of you,</a:t>
            </a:r>
            <a:r>
              <a:rPr lang="en-US"/>
              <a:t> if we find an item…</a:t>
            </a:r>
            <a:r>
              <a:rPr lang="en-US" sz="2400"/>
              <a:t>we will have a note posted on a board by information</a:t>
            </a:r>
            <a:endParaRPr/>
          </a:p>
          <a:p>
            <a:pPr indent="0" lvl="0" marL="285750" rtl="0" algn="l">
              <a:lnSpc>
                <a:spcPct val="100000"/>
              </a:lnSpc>
              <a:spcBef>
                <a:spcPts val="1080"/>
              </a:spcBef>
              <a:spcAft>
                <a:spcPts val="0"/>
              </a:spcAft>
              <a:buSzPts val="3480"/>
              <a:buNone/>
            </a:pPr>
            <a:r>
              <a:t/>
            </a:r>
            <a:endParaRPr/>
          </a:p>
          <a:p>
            <a:pPr indent="-64770" lvl="0" marL="285750" rtl="0" algn="l">
              <a:lnSpc>
                <a:spcPct val="100000"/>
              </a:lnSpc>
              <a:spcBef>
                <a:spcPts val="1080"/>
              </a:spcBef>
              <a:spcAft>
                <a:spcPts val="0"/>
              </a:spcAft>
              <a:buSzPts val="3480"/>
              <a:buNone/>
            </a:pPr>
            <a:r>
              <a:t/>
            </a:r>
            <a:endParaRPr sz="2400"/>
          </a:p>
        </p:txBody>
      </p:sp>
      <p:sp>
        <p:nvSpPr>
          <p:cNvPr id="479" name="Google Shape;479;p27"/>
          <p:cNvSpPr txBox="1"/>
          <p:nvPr>
            <p:ph type="title"/>
          </p:nvPr>
        </p:nvSpPr>
        <p:spPr>
          <a:xfrm>
            <a:off x="1143000" y="228601"/>
            <a:ext cx="7924800" cy="76199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Calibri"/>
              <a:buNone/>
            </a:pPr>
            <a:r>
              <a:rPr b="1" lang="en-US" sz="2800"/>
              <a:t>Wisdom from Experience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10f7824759d_5_1"/>
          <p:cNvSpPr txBox="1"/>
          <p:nvPr/>
        </p:nvSpPr>
        <p:spPr>
          <a:xfrm>
            <a:off x="1543875" y="682550"/>
            <a:ext cx="7085400" cy="5633700"/>
          </a:xfrm>
          <a:prstGeom prst="rect">
            <a:avLst/>
          </a:prstGeom>
          <a:noFill/>
          <a:ln>
            <a:noFill/>
          </a:ln>
        </p:spPr>
        <p:txBody>
          <a:bodyPr anchorCtr="0" anchor="t" bIns="91425" lIns="91425" spcFirstLastPara="1" rIns="91425" wrap="square" tIns="91425">
            <a:spAutoFit/>
          </a:bodyPr>
          <a:lstStyle/>
          <a:p>
            <a:pPr indent="-285750" lvl="0" marL="285750" marR="0" rtl="0" algn="l">
              <a:lnSpc>
                <a:spcPct val="100000"/>
              </a:lnSpc>
              <a:spcBef>
                <a:spcPts val="1080"/>
              </a:spcBef>
              <a:spcAft>
                <a:spcPts val="0"/>
              </a:spcAft>
              <a:buClr>
                <a:srgbClr val="1186C3"/>
              </a:buClr>
              <a:buSzPts val="3480"/>
              <a:buFont typeface="Arial"/>
              <a:buChar char="•"/>
            </a:pPr>
            <a:r>
              <a:rPr b="0" i="0" lang="en-US" sz="2400" u="none" cap="none" strike="noStrike">
                <a:solidFill>
                  <a:schemeClr val="dk1"/>
                </a:solidFill>
                <a:latin typeface="Calibri"/>
                <a:ea typeface="Calibri"/>
                <a:cs typeface="Calibri"/>
                <a:sym typeface="Calibri"/>
              </a:rPr>
              <a:t>Step back and let the team be in charge</a:t>
            </a:r>
            <a:endParaRPr b="0"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1080"/>
              </a:spcBef>
              <a:spcAft>
                <a:spcPts val="0"/>
              </a:spcAft>
              <a:buClr>
                <a:srgbClr val="1186C3"/>
              </a:buClr>
              <a:buSzPts val="3480"/>
              <a:buFont typeface="Arial"/>
              <a:buChar char="•"/>
            </a:pPr>
            <a:r>
              <a:rPr b="0" i="0" lang="en-US" sz="2400" u="none" cap="none" strike="noStrike">
                <a:solidFill>
                  <a:schemeClr val="dk1"/>
                </a:solidFill>
                <a:latin typeface="Calibri"/>
                <a:ea typeface="Calibri"/>
                <a:cs typeface="Calibri"/>
                <a:sym typeface="Calibri"/>
              </a:rPr>
              <a:t>Choose one team member to be in charge of giving the paperwork to the staging judge</a:t>
            </a:r>
            <a:endParaRPr b="0"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1080"/>
              </a:spcBef>
              <a:spcAft>
                <a:spcPts val="0"/>
              </a:spcAft>
              <a:buClr>
                <a:srgbClr val="1186C3"/>
              </a:buClr>
              <a:buSzPts val="3480"/>
              <a:buFont typeface="Arial"/>
              <a:buChar char="•"/>
            </a:pPr>
            <a:r>
              <a:rPr b="1" i="0" lang="en-US" sz="2400" u="none" cap="none" strike="noStrike">
                <a:solidFill>
                  <a:schemeClr val="dk1"/>
                </a:solidFill>
                <a:latin typeface="Calibri"/>
                <a:ea typeface="Calibri"/>
                <a:cs typeface="Calibri"/>
                <a:sym typeface="Calibri"/>
              </a:rPr>
              <a:t>Give parents details about the day including name of problem/#, division, name of school, site for long term - tell them to share with family members</a:t>
            </a:r>
            <a:endParaRPr b="1"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1080"/>
              </a:spcBef>
              <a:spcAft>
                <a:spcPts val="0"/>
              </a:spcAft>
              <a:buClr>
                <a:srgbClr val="1186C3"/>
              </a:buClr>
              <a:buSzPts val="3480"/>
              <a:buFont typeface="Arial"/>
              <a:buChar char="•"/>
            </a:pPr>
            <a:r>
              <a:rPr b="0" i="0" lang="en-US" sz="2400" u="none" cap="none" strike="noStrike">
                <a:solidFill>
                  <a:schemeClr val="dk1"/>
                </a:solidFill>
                <a:latin typeface="Calibri"/>
                <a:ea typeface="Calibri"/>
                <a:cs typeface="Calibri"/>
                <a:sym typeface="Calibri"/>
              </a:rPr>
              <a:t>Have the team dress in matching clothes and/or accessories - t-shirts/hats available for purchase</a:t>
            </a:r>
            <a:endParaRPr b="0"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1080"/>
              </a:spcBef>
              <a:spcAft>
                <a:spcPts val="0"/>
              </a:spcAft>
              <a:buClr>
                <a:srgbClr val="1186C3"/>
              </a:buClr>
              <a:buSzPts val="3480"/>
              <a:buFont typeface="Arial"/>
              <a:buChar char="•"/>
            </a:pPr>
            <a:r>
              <a:rPr b="0" i="0" lang="en-US" sz="2400" u="none" cap="none" strike="noStrike">
                <a:solidFill>
                  <a:schemeClr val="dk1"/>
                </a:solidFill>
                <a:latin typeface="Calibri"/>
                <a:ea typeface="Calibri"/>
                <a:cs typeface="Calibri"/>
                <a:sym typeface="Calibri"/>
              </a:rPr>
              <a:t>AND PLEASE PICK UP YOUR TRASH  around campus. We will have been on campus since 6</a:t>
            </a:r>
            <a:r>
              <a:rPr lang="en-US" sz="2400">
                <a:solidFill>
                  <a:schemeClr val="dk1"/>
                </a:solidFill>
                <a:latin typeface="Calibri"/>
                <a:ea typeface="Calibri"/>
                <a:cs typeface="Calibri"/>
                <a:sym typeface="Calibri"/>
              </a:rPr>
              <a:t>:00</a:t>
            </a:r>
            <a:r>
              <a:rPr b="0" i="0" lang="en-US" sz="2400" u="none" cap="none" strike="noStrike">
                <a:solidFill>
                  <a:schemeClr val="dk1"/>
                </a:solidFill>
                <a:latin typeface="Calibri"/>
                <a:ea typeface="Calibri"/>
                <a:cs typeface="Calibri"/>
                <a:sym typeface="Calibri"/>
              </a:rPr>
              <a:t> AM and we want to go home too!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8"/>
          <p:cNvSpPr txBox="1"/>
          <p:nvPr>
            <p:ph type="title"/>
          </p:nvPr>
        </p:nvSpPr>
        <p:spPr>
          <a:xfrm>
            <a:off x="914400" y="304800"/>
            <a:ext cx="3335100" cy="688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lang="en-US" sz="3600"/>
              <a:t>Awards Ceremony</a:t>
            </a:r>
            <a:endParaRPr/>
          </a:p>
        </p:txBody>
      </p:sp>
      <p:sp>
        <p:nvSpPr>
          <p:cNvPr id="492" name="Google Shape;492;p28"/>
          <p:cNvSpPr txBox="1"/>
          <p:nvPr>
            <p:ph idx="1" type="body"/>
          </p:nvPr>
        </p:nvSpPr>
        <p:spPr>
          <a:xfrm>
            <a:off x="990600" y="657225"/>
            <a:ext cx="3429000" cy="10668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640"/>
              <a:buNone/>
            </a:pPr>
            <a:r>
              <a:rPr lang="en-US" sz="3200"/>
              <a:t>The Odyssey way!</a:t>
            </a:r>
            <a:endParaRPr/>
          </a:p>
        </p:txBody>
      </p:sp>
      <p:sp>
        <p:nvSpPr>
          <p:cNvPr id="493" name="Google Shape;493;p28"/>
          <p:cNvSpPr txBox="1"/>
          <p:nvPr/>
        </p:nvSpPr>
        <p:spPr>
          <a:xfrm>
            <a:off x="4648200" y="1228397"/>
            <a:ext cx="4343400" cy="27090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orbel"/>
                <a:ea typeface="Corbel"/>
                <a:cs typeface="Corbel"/>
                <a:sym typeface="Corbel"/>
              </a:rPr>
              <a:t>We give ribbons for 4</a:t>
            </a:r>
            <a:r>
              <a:rPr b="0" baseline="30000" i="0" lang="en-US" sz="2000" u="none" cap="none" strike="noStrike">
                <a:solidFill>
                  <a:schemeClr val="dk1"/>
                </a:solidFill>
                <a:latin typeface="Corbel"/>
                <a:ea typeface="Corbel"/>
                <a:cs typeface="Corbel"/>
                <a:sym typeface="Corbel"/>
              </a:rPr>
              <a:t>th</a:t>
            </a:r>
            <a:r>
              <a:rPr b="0" i="0" lang="en-US" sz="2000" u="none" cap="none" strike="noStrike">
                <a:solidFill>
                  <a:schemeClr val="dk1"/>
                </a:solidFill>
                <a:latin typeface="Corbel"/>
                <a:ea typeface="Corbel"/>
                <a:cs typeface="Corbel"/>
                <a:sym typeface="Corbel"/>
              </a:rPr>
              <a:t>  &amp; 5</a:t>
            </a:r>
            <a:r>
              <a:rPr b="0" baseline="30000" i="0" lang="en-US" sz="2000" u="none" cap="none" strike="noStrike">
                <a:solidFill>
                  <a:schemeClr val="dk1"/>
                </a:solidFill>
                <a:latin typeface="Corbel"/>
                <a:ea typeface="Corbel"/>
                <a:cs typeface="Corbel"/>
                <a:sym typeface="Corbel"/>
              </a:rPr>
              <a:t>th</a:t>
            </a:r>
            <a:r>
              <a:rPr b="0" i="0" lang="en-US" sz="2000" u="none" cap="none" strike="noStrike">
                <a:solidFill>
                  <a:schemeClr val="dk1"/>
                </a:solidFill>
                <a:latin typeface="Corbel"/>
                <a:ea typeface="Corbel"/>
                <a:cs typeface="Corbel"/>
                <a:sym typeface="Corbel"/>
              </a:rPr>
              <a:t> ; medals for 1</a:t>
            </a:r>
            <a:r>
              <a:rPr b="0" baseline="30000" i="0" lang="en-US" sz="2000" u="none" cap="none" strike="noStrike">
                <a:solidFill>
                  <a:schemeClr val="dk1"/>
                </a:solidFill>
                <a:latin typeface="Corbel"/>
                <a:ea typeface="Corbel"/>
                <a:cs typeface="Corbel"/>
                <a:sym typeface="Corbel"/>
              </a:rPr>
              <a:t>st</a:t>
            </a:r>
            <a:r>
              <a:rPr b="0" i="0" lang="en-US" sz="2000" u="none" cap="none" strike="noStrike">
                <a:solidFill>
                  <a:schemeClr val="dk1"/>
                </a:solidFill>
                <a:latin typeface="Corbel"/>
                <a:ea typeface="Corbel"/>
                <a:cs typeface="Corbel"/>
                <a:sym typeface="Corbel"/>
              </a:rPr>
              <a:t>, 2</a:t>
            </a:r>
            <a:r>
              <a:rPr b="0" baseline="30000" i="0" lang="en-US" sz="2000" u="none" cap="none" strike="noStrike">
                <a:solidFill>
                  <a:schemeClr val="dk1"/>
                </a:solidFill>
                <a:latin typeface="Corbel"/>
                <a:ea typeface="Corbel"/>
                <a:cs typeface="Corbel"/>
                <a:sym typeface="Corbel"/>
              </a:rPr>
              <a:t>nd</a:t>
            </a:r>
            <a:r>
              <a:rPr b="0" i="0" lang="en-US" sz="2000" u="none" cap="none" strike="noStrike">
                <a:solidFill>
                  <a:schemeClr val="dk1"/>
                </a:solidFill>
                <a:latin typeface="Corbel"/>
                <a:ea typeface="Corbel"/>
                <a:cs typeface="Corbel"/>
                <a:sym typeface="Corbel"/>
              </a:rPr>
              <a:t>, 3</a:t>
            </a:r>
            <a:r>
              <a:rPr b="0" baseline="30000" i="0" lang="en-US" sz="2000" u="none" cap="none" strike="noStrike">
                <a:solidFill>
                  <a:schemeClr val="dk1"/>
                </a:solidFill>
                <a:latin typeface="Corbel"/>
                <a:ea typeface="Corbel"/>
                <a:cs typeface="Corbel"/>
                <a:sym typeface="Corbel"/>
              </a:rPr>
              <a:t>rd</a:t>
            </a:r>
            <a:r>
              <a:rPr b="0" i="0" lang="en-US" sz="2000" u="none" cap="none" strike="noStrike">
                <a:solidFill>
                  <a:schemeClr val="dk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174625" lvl="0" marL="174625" marR="0" rtl="0" algn="l">
              <a:lnSpc>
                <a:spcPct val="100000"/>
              </a:lnSpc>
              <a:spcBef>
                <a:spcPts val="600"/>
              </a:spcBef>
              <a:spcAft>
                <a:spcPts val="0"/>
              </a:spcAft>
              <a:buClr>
                <a:schemeClr val="dk1"/>
              </a:buClr>
              <a:buSzPts val="2000"/>
              <a:buFont typeface="Noto Sans Symbols"/>
              <a:buChar char="⮚"/>
            </a:pPr>
            <a:r>
              <a:rPr b="0" i="0" lang="en-US" sz="2000" u="none" cap="none" strike="noStrike">
                <a:solidFill>
                  <a:schemeClr val="dk1"/>
                </a:solidFill>
                <a:latin typeface="Corbel"/>
                <a:ea typeface="Corbel"/>
                <a:cs typeface="Corbel"/>
                <a:sym typeface="Corbel"/>
              </a:rPr>
              <a:t>Coaches of Teams advancing to state meet immediately following the awards ceremony to  get State paperwork</a:t>
            </a:r>
            <a:endParaRPr b="0" i="0" sz="1400" u="none" cap="none" strike="noStrike">
              <a:solidFill>
                <a:srgbClr val="000000"/>
              </a:solidFill>
              <a:latin typeface="Arial"/>
              <a:ea typeface="Arial"/>
              <a:cs typeface="Arial"/>
              <a:sym typeface="Arial"/>
            </a:endParaRPr>
          </a:p>
          <a:p>
            <a:pPr indent="-174625" lvl="0" marL="174625" marR="0" rtl="0" algn="l">
              <a:lnSpc>
                <a:spcPct val="100000"/>
              </a:lnSpc>
              <a:spcBef>
                <a:spcPts val="600"/>
              </a:spcBef>
              <a:spcAft>
                <a:spcPts val="0"/>
              </a:spcAft>
              <a:buClr>
                <a:schemeClr val="dk1"/>
              </a:buClr>
              <a:buSzPts val="2000"/>
              <a:buFont typeface="Noto Sans Symbols"/>
              <a:buChar char="⮚"/>
            </a:pPr>
            <a:r>
              <a:rPr b="0" i="0" lang="en-US" sz="2000" u="none" cap="none" strike="noStrike">
                <a:solidFill>
                  <a:schemeClr val="dk1"/>
                </a:solidFill>
                <a:latin typeface="Corbel"/>
                <a:ea typeface="Corbel"/>
                <a:cs typeface="Corbel"/>
                <a:sym typeface="Corbel"/>
              </a:rPr>
              <a:t>No silly string, food or drink. Please clean up around you before you leave</a:t>
            </a:r>
            <a:endParaRPr b="0" i="0" sz="1400" u="none" cap="none" strike="noStrike">
              <a:solidFill>
                <a:srgbClr val="000000"/>
              </a:solidFill>
              <a:latin typeface="Arial"/>
              <a:ea typeface="Arial"/>
              <a:cs typeface="Arial"/>
              <a:sym typeface="Arial"/>
            </a:endParaRPr>
          </a:p>
        </p:txBody>
      </p:sp>
      <p:sp>
        <p:nvSpPr>
          <p:cNvPr id="494" name="Google Shape;494;p28"/>
          <p:cNvSpPr txBox="1"/>
          <p:nvPr/>
        </p:nvSpPr>
        <p:spPr>
          <a:xfrm>
            <a:off x="791250" y="1724025"/>
            <a:ext cx="3581400" cy="4479000"/>
          </a:xfrm>
          <a:prstGeom prst="rect">
            <a:avLst/>
          </a:prstGeom>
          <a:noFill/>
          <a:ln>
            <a:noFill/>
          </a:ln>
        </p:spPr>
        <p:txBody>
          <a:bodyPr anchorCtr="0" anchor="t" bIns="45700" lIns="91425" spcFirstLastPara="1" rIns="91425" wrap="square" tIns="45700">
            <a:spAutoFit/>
          </a:bodyPr>
          <a:lstStyle/>
          <a:p>
            <a:pPr indent="-174625" lvl="0" marL="174625" marR="0" rtl="0" algn="l">
              <a:lnSpc>
                <a:spcPct val="100000"/>
              </a:lnSpc>
              <a:spcBef>
                <a:spcPts val="0"/>
              </a:spcBef>
              <a:spcAft>
                <a:spcPts val="0"/>
              </a:spcAft>
              <a:buClr>
                <a:schemeClr val="dk1"/>
              </a:buClr>
              <a:buSzPts val="2000"/>
              <a:buFont typeface="Noto Sans Symbols"/>
              <a:buChar char="⮚"/>
            </a:pPr>
            <a:r>
              <a:rPr b="0" i="0" lang="en-US" sz="2000" u="none" cap="none" strike="noStrike">
                <a:solidFill>
                  <a:schemeClr val="dk1"/>
                </a:solidFill>
                <a:latin typeface="Corbel"/>
                <a:ea typeface="Corbel"/>
                <a:cs typeface="Corbel"/>
                <a:sym typeface="Corbel"/>
              </a:rPr>
              <a:t>We run a tight ship here. Goal is to be finished in under an hour.</a:t>
            </a:r>
            <a:endParaRPr b="0" i="0" sz="2000" u="none" cap="none" strike="noStrike">
              <a:solidFill>
                <a:schemeClr val="dk1"/>
              </a:solidFill>
              <a:latin typeface="Corbel"/>
              <a:ea typeface="Corbel"/>
              <a:cs typeface="Corbel"/>
              <a:sym typeface="Corbel"/>
            </a:endParaRPr>
          </a:p>
          <a:p>
            <a:pPr indent="-174625" lvl="0" marL="174625" marR="0" rtl="0" algn="l">
              <a:lnSpc>
                <a:spcPct val="100000"/>
              </a:lnSpc>
              <a:spcBef>
                <a:spcPts val="0"/>
              </a:spcBef>
              <a:spcAft>
                <a:spcPts val="0"/>
              </a:spcAft>
              <a:buClr>
                <a:schemeClr val="dk1"/>
              </a:buClr>
              <a:buSzPts val="2000"/>
              <a:buFont typeface="Corbel"/>
              <a:buChar char="⮚"/>
            </a:pPr>
            <a:r>
              <a:rPr b="0" i="0" lang="en-US" sz="2000" u="none" cap="none" strike="noStrike">
                <a:solidFill>
                  <a:schemeClr val="dk1"/>
                </a:solidFill>
                <a:latin typeface="Corbel"/>
                <a:ea typeface="Corbel"/>
                <a:cs typeface="Corbel"/>
                <a:sym typeface="Corbel"/>
              </a:rPr>
              <a:t>Ceremony will be held at 5:</a:t>
            </a:r>
            <a:r>
              <a:rPr lang="en-US" sz="2000">
                <a:solidFill>
                  <a:schemeClr val="dk1"/>
                </a:solidFill>
                <a:latin typeface="Corbel"/>
                <a:ea typeface="Corbel"/>
                <a:cs typeface="Corbel"/>
                <a:sym typeface="Corbel"/>
              </a:rPr>
              <a:t>30 </a:t>
            </a:r>
            <a:r>
              <a:rPr b="0" i="0" lang="en-US" sz="2000" u="none" cap="none" strike="noStrike">
                <a:solidFill>
                  <a:schemeClr val="dk1"/>
                </a:solidFill>
                <a:latin typeface="Corbel"/>
                <a:ea typeface="Corbel"/>
                <a:cs typeface="Corbel"/>
                <a:sym typeface="Corbel"/>
              </a:rPr>
              <a:t>in the gym</a:t>
            </a:r>
            <a:endParaRPr/>
          </a:p>
          <a:p>
            <a:pPr indent="-174625" lvl="0" marL="174625" marR="0" rtl="0" algn="l">
              <a:lnSpc>
                <a:spcPct val="100000"/>
              </a:lnSpc>
              <a:spcBef>
                <a:spcPts val="0"/>
              </a:spcBef>
              <a:spcAft>
                <a:spcPts val="0"/>
              </a:spcAft>
              <a:buClr>
                <a:schemeClr val="dk1"/>
              </a:buClr>
              <a:buSzPts val="2000"/>
              <a:buFont typeface="Corbel"/>
              <a:buChar char="⮚"/>
            </a:pPr>
            <a:r>
              <a:rPr b="0" i="0" lang="en-US" sz="2000" u="none" cap="none" strike="noStrike">
                <a:solidFill>
                  <a:schemeClr val="dk1"/>
                </a:solidFill>
                <a:latin typeface="Corbel"/>
                <a:ea typeface="Corbel"/>
                <a:cs typeface="Corbel"/>
                <a:sym typeface="Corbel"/>
              </a:rPr>
              <a:t>Doors open at </a:t>
            </a:r>
            <a:r>
              <a:rPr lang="en-US" sz="2000">
                <a:solidFill>
                  <a:schemeClr val="dk1"/>
                </a:solidFill>
                <a:latin typeface="Corbel"/>
                <a:ea typeface="Corbel"/>
                <a:cs typeface="Corbel"/>
                <a:sym typeface="Corbel"/>
              </a:rPr>
              <a:t>5:15</a:t>
            </a:r>
            <a:endParaRPr/>
          </a:p>
          <a:p>
            <a:pPr indent="-174625" lvl="0" marL="174625" marR="0" rtl="0" algn="l">
              <a:lnSpc>
                <a:spcPct val="100000"/>
              </a:lnSpc>
              <a:spcBef>
                <a:spcPts val="0"/>
              </a:spcBef>
              <a:spcAft>
                <a:spcPts val="0"/>
              </a:spcAft>
              <a:buClr>
                <a:schemeClr val="dk1"/>
              </a:buClr>
              <a:buSzPts val="2000"/>
              <a:buFont typeface="Corbel"/>
              <a:buChar char="⮚"/>
            </a:pPr>
            <a:r>
              <a:rPr b="0" i="0" lang="en-US" sz="2000" u="none" cap="none" strike="noStrike">
                <a:solidFill>
                  <a:schemeClr val="dk1"/>
                </a:solidFill>
                <a:latin typeface="Corbel"/>
                <a:ea typeface="Corbel"/>
                <a:cs typeface="Corbel"/>
                <a:sym typeface="Corbel"/>
              </a:rPr>
              <a:t>Team members sit on floor and adults may sit on lower risers (please do not go up into the stands)</a:t>
            </a:r>
            <a:endParaRPr b="0" i="0" sz="2000" u="none" cap="none" strike="noStrike">
              <a:solidFill>
                <a:schemeClr val="dk1"/>
              </a:solidFill>
              <a:latin typeface="Corbel"/>
              <a:ea typeface="Corbel"/>
              <a:cs typeface="Corbel"/>
              <a:sym typeface="Corbel"/>
            </a:endParaRPr>
          </a:p>
          <a:p>
            <a:pPr indent="-174625" lvl="0" marL="174625" marR="0" rtl="0" algn="l">
              <a:lnSpc>
                <a:spcPct val="100000"/>
              </a:lnSpc>
              <a:spcBef>
                <a:spcPts val="600"/>
              </a:spcBef>
              <a:spcAft>
                <a:spcPts val="0"/>
              </a:spcAft>
              <a:buClr>
                <a:schemeClr val="dk1"/>
              </a:buClr>
              <a:buSzPts val="2000"/>
              <a:buFont typeface="Noto Sans Symbols"/>
              <a:buChar char="⮚"/>
            </a:pPr>
            <a:r>
              <a:rPr b="0" i="0" lang="en-US" sz="2000" u="none" cap="none" strike="noStrike">
                <a:solidFill>
                  <a:schemeClr val="dk1"/>
                </a:solidFill>
                <a:latin typeface="Corbel"/>
                <a:ea typeface="Corbel"/>
                <a:cs typeface="Corbel"/>
                <a:sym typeface="Corbel"/>
              </a:rPr>
              <a:t>Please talk to your team AND parents about showing respect for all teams and staying until the end.</a:t>
            </a:r>
            <a:endParaRPr b="0" i="0" sz="1400" u="none" cap="none" strike="noStrike">
              <a:solidFill>
                <a:srgbClr val="000000"/>
              </a:solidFill>
              <a:latin typeface="Arial"/>
              <a:ea typeface="Arial"/>
              <a:cs typeface="Arial"/>
              <a:sym typeface="Arial"/>
            </a:endParaRPr>
          </a:p>
        </p:txBody>
      </p:sp>
      <p:pic>
        <p:nvPicPr>
          <p:cNvPr id="495" name="Google Shape;495;p28"/>
          <p:cNvPicPr preferRelativeResize="0"/>
          <p:nvPr/>
        </p:nvPicPr>
        <p:blipFill rotWithShape="1">
          <a:blip r:embed="rId3">
            <a:alphaModFix/>
          </a:blip>
          <a:srcRect b="0" l="0" r="0" t="0"/>
          <a:stretch/>
        </p:blipFill>
        <p:spPr>
          <a:xfrm>
            <a:off x="6096000" y="137727"/>
            <a:ext cx="1175084" cy="855853"/>
          </a:xfrm>
          <a:prstGeom prst="rect">
            <a:avLst/>
          </a:prstGeom>
          <a:noFill/>
          <a:ln>
            <a:noFill/>
          </a:ln>
        </p:spPr>
      </p:pic>
      <p:sp>
        <p:nvSpPr>
          <p:cNvPr id="496" name="Google Shape;496;p28"/>
          <p:cNvSpPr txBox="1"/>
          <p:nvPr/>
        </p:nvSpPr>
        <p:spPr>
          <a:xfrm>
            <a:off x="4972050" y="4414775"/>
            <a:ext cx="4100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Following the Awards ceremony the results will be posted to our website.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29"/>
          <p:cNvSpPr txBox="1"/>
          <p:nvPr>
            <p:ph type="title"/>
          </p:nvPr>
        </p:nvSpPr>
        <p:spPr>
          <a:xfrm>
            <a:off x="982133" y="457201"/>
            <a:ext cx="7647381" cy="16763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Spontaneous Award</a:t>
            </a:r>
            <a:endParaRPr/>
          </a:p>
        </p:txBody>
      </p:sp>
      <p:sp>
        <p:nvSpPr>
          <p:cNvPr id="502" name="Google Shape;502;p29"/>
          <p:cNvSpPr txBox="1"/>
          <p:nvPr>
            <p:ph idx="1" type="body"/>
          </p:nvPr>
        </p:nvSpPr>
        <p:spPr>
          <a:xfrm>
            <a:off x="916700" y="2133600"/>
            <a:ext cx="7541499" cy="914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060"/>
              <a:buNone/>
            </a:pPr>
            <a:r>
              <a:rPr lang="en-US"/>
              <a:t>We are recognizing the top scoring team in each spontaneous competition room.</a:t>
            </a:r>
            <a:endParaRPr/>
          </a:p>
        </p:txBody>
      </p:sp>
      <p:sp>
        <p:nvSpPr>
          <p:cNvPr id="503" name="Google Shape;503;p29"/>
          <p:cNvSpPr txBox="1"/>
          <p:nvPr>
            <p:ph idx="2" type="body"/>
          </p:nvPr>
        </p:nvSpPr>
        <p:spPr>
          <a:xfrm>
            <a:off x="1113522" y="3335336"/>
            <a:ext cx="7344677" cy="2367373"/>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610"/>
              <a:buChar char="•"/>
            </a:pPr>
            <a:r>
              <a:rPr lang="en-US"/>
              <a:t>Team will be called to come forward and each team member will receive a ribbon.</a:t>
            </a:r>
            <a:endParaRPr/>
          </a:p>
          <a:p>
            <a:pPr indent="0" lvl="0" marL="0" rtl="0" algn="l">
              <a:lnSpc>
                <a:spcPct val="100000"/>
              </a:lnSpc>
              <a:spcBef>
                <a:spcPts val="0"/>
              </a:spcBef>
              <a:spcAft>
                <a:spcPts val="0"/>
              </a:spcAft>
              <a:buSzPts val="2610"/>
              <a:buNone/>
            </a:pPr>
            <a:r>
              <a:t/>
            </a:r>
            <a:endParaRPr/>
          </a:p>
          <a:p>
            <a:pPr indent="-285750" lvl="0" marL="285750" rtl="0" algn="l">
              <a:lnSpc>
                <a:spcPct val="100000"/>
              </a:lnSpc>
              <a:spcBef>
                <a:spcPts val="0"/>
              </a:spcBef>
              <a:spcAft>
                <a:spcPts val="0"/>
              </a:spcAft>
              <a:buSzPts val="2610"/>
              <a:buChar char="•"/>
            </a:pPr>
            <a:r>
              <a:rPr lang="en-US"/>
              <a:t>Team will receive a certificate for the school or membership</a:t>
            </a:r>
            <a:endParaRPr/>
          </a:p>
          <a:p>
            <a:pPr indent="-120015" lvl="0" marL="285750" rtl="0" algn="l">
              <a:lnSpc>
                <a:spcPct val="100000"/>
              </a:lnSpc>
              <a:spcBef>
                <a:spcPts val="0"/>
              </a:spcBef>
              <a:spcAft>
                <a:spcPts val="0"/>
              </a:spcAft>
              <a:buSzPts val="2610"/>
              <a:buNone/>
            </a:pPr>
            <a:r>
              <a:t/>
            </a:r>
            <a:endParaRPr/>
          </a:p>
          <a:p>
            <a:pPr indent="-285750" lvl="0" marL="285750" rtl="0" algn="l">
              <a:lnSpc>
                <a:spcPct val="100000"/>
              </a:lnSpc>
              <a:spcBef>
                <a:spcPts val="960"/>
              </a:spcBef>
              <a:spcAft>
                <a:spcPts val="0"/>
              </a:spcAft>
              <a:buSzPts val="2610"/>
              <a:buChar char="•"/>
            </a:pPr>
            <a:r>
              <a:rPr lang="en-US"/>
              <a:t>THIS AWARD DOES NOT ADVANCE THE TEAM TO STATE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30"/>
          <p:cNvSpPr txBox="1"/>
          <p:nvPr>
            <p:ph type="title"/>
          </p:nvPr>
        </p:nvSpPr>
        <p:spPr>
          <a:xfrm>
            <a:off x="0" y="169070"/>
            <a:ext cx="9144000" cy="83819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orbel"/>
              <a:buNone/>
            </a:pPr>
            <a:r>
              <a:rPr lang="en-US"/>
              <a:t>Special Awards</a:t>
            </a:r>
            <a:endParaRPr/>
          </a:p>
        </p:txBody>
      </p:sp>
      <p:sp>
        <p:nvSpPr>
          <p:cNvPr id="510" name="Google Shape;510;p30"/>
          <p:cNvSpPr txBox="1"/>
          <p:nvPr>
            <p:ph idx="1" type="body"/>
          </p:nvPr>
        </p:nvSpPr>
        <p:spPr>
          <a:xfrm>
            <a:off x="5673213" y="1084161"/>
            <a:ext cx="3269984" cy="5762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060"/>
              <a:buNone/>
            </a:pPr>
            <a:r>
              <a:rPr b="1" lang="en-US"/>
              <a:t>OMER AWARD</a:t>
            </a:r>
            <a:endParaRPr b="1"/>
          </a:p>
        </p:txBody>
      </p:sp>
      <p:sp>
        <p:nvSpPr>
          <p:cNvPr id="511" name="Google Shape;511;p30"/>
          <p:cNvSpPr txBox="1"/>
          <p:nvPr>
            <p:ph idx="2" type="body"/>
          </p:nvPr>
        </p:nvSpPr>
        <p:spPr>
          <a:xfrm>
            <a:off x="4876800" y="1660423"/>
            <a:ext cx="4097773" cy="4601753"/>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100000"/>
              </a:lnSpc>
              <a:spcBef>
                <a:spcPts val="0"/>
              </a:spcBef>
              <a:spcAft>
                <a:spcPts val="0"/>
              </a:spcAft>
              <a:buSzPts val="2610"/>
              <a:buChar char="•"/>
            </a:pPr>
            <a:r>
              <a:rPr lang="en-US">
                <a:latin typeface="Calibri"/>
                <a:ea typeface="Calibri"/>
                <a:cs typeface="Calibri"/>
                <a:sym typeface="Calibri"/>
              </a:rPr>
              <a:t>OMER’s Award is named for the Odyssey of the Mind raccoon mascot, OMER, to recognize those individuals, coaches, team members, parents, officials and others who, during a tournament, serve as </a:t>
            </a:r>
            <a:r>
              <a:rPr b="1" lang="en-US">
                <a:latin typeface="Calibri"/>
                <a:ea typeface="Calibri"/>
                <a:cs typeface="Calibri"/>
                <a:sym typeface="Calibri"/>
              </a:rPr>
              <a:t>exemplary examples or role models through their actions or words. </a:t>
            </a:r>
            <a:endParaRPr/>
          </a:p>
          <a:p>
            <a:pPr indent="-285750" lvl="0" marL="285750" rtl="0" algn="l">
              <a:lnSpc>
                <a:spcPct val="100000"/>
              </a:lnSpc>
              <a:spcBef>
                <a:spcPts val="960"/>
              </a:spcBef>
              <a:spcAft>
                <a:spcPts val="0"/>
              </a:spcAft>
              <a:buSzPts val="2610"/>
              <a:buChar char="•"/>
            </a:pPr>
            <a:r>
              <a:rPr lang="en-US">
                <a:latin typeface="Calibri"/>
                <a:ea typeface="Calibri"/>
                <a:cs typeface="Calibri"/>
                <a:sym typeface="Calibri"/>
              </a:rPr>
              <a:t>This award is also bestowed on team members who exhibit exceptional skill and talents.</a:t>
            </a:r>
            <a:endParaRPr/>
          </a:p>
          <a:p>
            <a:pPr indent="-285750" lvl="0" marL="285750" rtl="0" algn="l">
              <a:lnSpc>
                <a:spcPct val="100000"/>
              </a:lnSpc>
              <a:spcBef>
                <a:spcPts val="960"/>
              </a:spcBef>
              <a:spcAft>
                <a:spcPts val="0"/>
              </a:spcAft>
              <a:buSzPts val="2610"/>
              <a:buChar char="•"/>
            </a:pPr>
            <a:r>
              <a:rPr lang="en-US">
                <a:latin typeface="Calibri"/>
                <a:ea typeface="Calibri"/>
                <a:cs typeface="Calibri"/>
                <a:sym typeface="Calibri"/>
              </a:rPr>
              <a:t>Nominations may be submitted throughout the day at the information desk. Not all nominated will receive the award. A committee will review each nomination and decide on the final recipients.</a:t>
            </a:r>
            <a:endParaRPr/>
          </a:p>
        </p:txBody>
      </p:sp>
      <p:sp>
        <p:nvSpPr>
          <p:cNvPr id="512" name="Google Shape;512;p30"/>
          <p:cNvSpPr txBox="1"/>
          <p:nvPr>
            <p:ph idx="3" type="body"/>
          </p:nvPr>
        </p:nvSpPr>
        <p:spPr>
          <a:xfrm>
            <a:off x="1242250" y="1084161"/>
            <a:ext cx="3315406" cy="5762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4060"/>
              <a:buNone/>
            </a:pPr>
            <a:r>
              <a:rPr b="1" lang="en-US"/>
              <a:t>RANATRA FUSCA</a:t>
            </a:r>
            <a:endParaRPr b="1"/>
          </a:p>
        </p:txBody>
      </p:sp>
      <p:sp>
        <p:nvSpPr>
          <p:cNvPr id="513" name="Google Shape;513;p30"/>
          <p:cNvSpPr txBox="1"/>
          <p:nvPr>
            <p:ph idx="4" type="body"/>
          </p:nvPr>
        </p:nvSpPr>
        <p:spPr>
          <a:xfrm>
            <a:off x="838201" y="1742935"/>
            <a:ext cx="3962400" cy="4452938"/>
          </a:xfrm>
          <a:prstGeom prst="rect">
            <a:avLst/>
          </a:prstGeom>
          <a:noFill/>
          <a:ln>
            <a:noFill/>
          </a:ln>
        </p:spPr>
        <p:txBody>
          <a:bodyPr anchorCtr="0" anchor="t" bIns="45700" lIns="91425" spcFirstLastPara="1" rIns="91425" wrap="square" tIns="45700">
            <a:normAutofit fontScale="77500" lnSpcReduction="20000"/>
          </a:bodyPr>
          <a:lstStyle/>
          <a:p>
            <a:pPr indent="-260889" lvl="0" marL="285750" rtl="0" algn="l">
              <a:lnSpc>
                <a:spcPct val="100000"/>
              </a:lnSpc>
              <a:spcBef>
                <a:spcPts val="0"/>
              </a:spcBef>
              <a:spcAft>
                <a:spcPts val="0"/>
              </a:spcAft>
              <a:buSzPct val="145000"/>
              <a:buChar char="•"/>
            </a:pPr>
            <a:r>
              <a:rPr lang="en-US">
                <a:latin typeface="Calibri"/>
                <a:ea typeface="Calibri"/>
                <a:cs typeface="Calibri"/>
                <a:sym typeface="Calibri"/>
              </a:rPr>
              <a:t>The Ranatra Fusca Creativity Award is presented to teams or individuals who exhibit exceptional creativity.  </a:t>
            </a:r>
            <a:endParaRPr/>
          </a:p>
          <a:p>
            <a:pPr indent="-260889" lvl="0" marL="285750" rtl="0" algn="l">
              <a:lnSpc>
                <a:spcPct val="100000"/>
              </a:lnSpc>
              <a:spcBef>
                <a:spcPts val="933"/>
              </a:spcBef>
              <a:spcAft>
                <a:spcPts val="0"/>
              </a:spcAft>
              <a:buSzPct val="145000"/>
              <a:buChar char="•"/>
            </a:pPr>
            <a:r>
              <a:rPr lang="en-US">
                <a:latin typeface="Calibri"/>
                <a:ea typeface="Calibri"/>
                <a:cs typeface="Calibri"/>
                <a:sym typeface="Calibri"/>
              </a:rPr>
              <a:t>This is generally awarded for some aspect of a team’s performance or behavior at a competition.</a:t>
            </a:r>
            <a:endParaRPr/>
          </a:p>
          <a:p>
            <a:pPr indent="-260889" lvl="0" marL="285750" rtl="0" algn="l">
              <a:lnSpc>
                <a:spcPct val="100000"/>
              </a:lnSpc>
              <a:spcBef>
                <a:spcPts val="933"/>
              </a:spcBef>
              <a:spcAft>
                <a:spcPts val="0"/>
              </a:spcAft>
              <a:buSzPct val="145000"/>
              <a:buChar char="•"/>
            </a:pPr>
            <a:r>
              <a:rPr lang="en-US">
                <a:latin typeface="Calibri"/>
                <a:ea typeface="Calibri"/>
                <a:cs typeface="Calibri"/>
                <a:sym typeface="Calibri"/>
              </a:rPr>
              <a:t>Success in solving the long-term problem is not a criterion for winning this award.  </a:t>
            </a:r>
            <a:endParaRPr/>
          </a:p>
          <a:p>
            <a:pPr indent="-260889" lvl="0" marL="285750" rtl="0" algn="l">
              <a:lnSpc>
                <a:spcPct val="100000"/>
              </a:lnSpc>
              <a:spcBef>
                <a:spcPts val="933"/>
              </a:spcBef>
              <a:spcAft>
                <a:spcPts val="0"/>
              </a:spcAft>
              <a:buSzPct val="145000"/>
              <a:buChar char="•"/>
            </a:pPr>
            <a:r>
              <a:rPr lang="en-US">
                <a:latin typeface="Calibri"/>
                <a:ea typeface="Calibri"/>
                <a:cs typeface="Calibri"/>
                <a:sym typeface="Calibri"/>
              </a:rPr>
              <a:t>This is designed to encourage risk taking when solving problems.  </a:t>
            </a:r>
            <a:endParaRPr/>
          </a:p>
          <a:p>
            <a:pPr indent="-260889" lvl="0" marL="285750" rtl="0" algn="l">
              <a:lnSpc>
                <a:spcPct val="100000"/>
              </a:lnSpc>
              <a:spcBef>
                <a:spcPts val="933"/>
              </a:spcBef>
              <a:spcAft>
                <a:spcPts val="0"/>
              </a:spcAft>
              <a:buSzPct val="145000"/>
              <a:buChar char="•"/>
            </a:pPr>
            <a:r>
              <a:rPr lang="en-US">
                <a:latin typeface="Calibri"/>
                <a:ea typeface="Calibri"/>
                <a:cs typeface="Calibri"/>
                <a:sym typeface="Calibri"/>
              </a:rPr>
              <a:t>One Ranatra nomination may be made by a judging team judging a particular problem in each division.  </a:t>
            </a:r>
            <a:endParaRPr/>
          </a:p>
          <a:p>
            <a:pPr indent="-260890" lvl="0" marL="285750" rtl="0" algn="l">
              <a:lnSpc>
                <a:spcPct val="100000"/>
              </a:lnSpc>
              <a:spcBef>
                <a:spcPts val="933"/>
              </a:spcBef>
              <a:spcAft>
                <a:spcPts val="0"/>
              </a:spcAft>
              <a:buSzPct val="145000"/>
              <a:buChar char="•"/>
            </a:pPr>
            <a:r>
              <a:rPr lang="en-US">
                <a:latin typeface="Calibri"/>
                <a:ea typeface="Calibri"/>
                <a:cs typeface="Calibri"/>
                <a:sym typeface="Calibri"/>
              </a:rPr>
              <a:t>The Ranatra Fusca is considered to be the essence of the Odyssey of the Mind program.</a:t>
            </a:r>
            <a:endParaRPr>
              <a:latin typeface="Calibri"/>
              <a:ea typeface="Calibri"/>
              <a:cs typeface="Calibri"/>
              <a:sym typeface="Calibri"/>
            </a:endParaRPr>
          </a:p>
          <a:p>
            <a:pPr indent="-260889" lvl="0" marL="285750" rtl="0" algn="l">
              <a:lnSpc>
                <a:spcPct val="100000"/>
              </a:lnSpc>
              <a:spcBef>
                <a:spcPts val="933"/>
              </a:spcBef>
              <a:spcAft>
                <a:spcPts val="0"/>
              </a:spcAft>
              <a:buSzPct val="145000"/>
              <a:buFont typeface="Calibri"/>
              <a:buChar char="•"/>
            </a:pPr>
            <a:r>
              <a:rPr lang="en-US">
                <a:latin typeface="Calibri"/>
                <a:ea typeface="Calibri"/>
                <a:cs typeface="Calibri"/>
                <a:sym typeface="Calibri"/>
              </a:rPr>
              <a:t>Automatic advancement to next level of competiton</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
          <p:cNvSpPr txBox="1"/>
          <p:nvPr>
            <p:ph type="title"/>
          </p:nvPr>
        </p:nvSpPr>
        <p:spPr>
          <a:xfrm>
            <a:off x="948300" y="130625"/>
            <a:ext cx="7704600" cy="1265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From the Problem Captains…..</a:t>
            </a:r>
            <a:endParaRPr/>
          </a:p>
        </p:txBody>
      </p:sp>
      <p:sp>
        <p:nvSpPr>
          <p:cNvPr id="171" name="Google Shape;171;p2"/>
          <p:cNvSpPr txBox="1"/>
          <p:nvPr>
            <p:ph idx="1" type="body"/>
          </p:nvPr>
        </p:nvSpPr>
        <p:spPr>
          <a:xfrm>
            <a:off x="914401" y="1828800"/>
            <a:ext cx="7772400" cy="4171016"/>
          </a:xfrm>
          <a:prstGeom prst="rect">
            <a:avLst/>
          </a:prstGeom>
          <a:noFill/>
          <a:ln>
            <a:noFill/>
          </a:ln>
        </p:spPr>
        <p:txBody>
          <a:bodyPr anchorCtr="0" anchor="ctr" bIns="45700" lIns="91425" spcFirstLastPara="1" rIns="91425" wrap="square" tIns="45700">
            <a:normAutofit lnSpcReduction="10000"/>
          </a:bodyPr>
          <a:lstStyle/>
          <a:p>
            <a:pPr indent="-285750" lvl="0" marL="285750" rtl="0" algn="l">
              <a:lnSpc>
                <a:spcPct val="100000"/>
              </a:lnSpc>
              <a:spcBef>
                <a:spcPts val="0"/>
              </a:spcBef>
              <a:spcAft>
                <a:spcPts val="0"/>
              </a:spcAft>
              <a:buSzPts val="3480"/>
              <a:buChar char="•"/>
            </a:pPr>
            <a:r>
              <a:rPr lang="en-US"/>
              <a:t>Review paperwork with the team</a:t>
            </a:r>
            <a:endParaRPr/>
          </a:p>
          <a:p>
            <a:pPr indent="-285750" lvl="0" marL="285750" rtl="0" algn="l">
              <a:lnSpc>
                <a:spcPct val="100000"/>
              </a:lnSpc>
              <a:spcBef>
                <a:spcPts val="1080"/>
              </a:spcBef>
              <a:spcAft>
                <a:spcPts val="0"/>
              </a:spcAft>
              <a:buSzPts val="3480"/>
              <a:buChar char="•"/>
            </a:pPr>
            <a:r>
              <a:rPr lang="en-US"/>
              <a:t>Arrive at Pre-Staging 15 - 20 minutes prior to Performance time</a:t>
            </a:r>
            <a:endParaRPr/>
          </a:p>
          <a:p>
            <a:pPr indent="-285750" lvl="0" marL="285750" rtl="0" algn="l">
              <a:lnSpc>
                <a:spcPct val="100000"/>
              </a:lnSpc>
              <a:spcBef>
                <a:spcPts val="1080"/>
              </a:spcBef>
              <a:spcAft>
                <a:spcPts val="0"/>
              </a:spcAft>
              <a:buSzPts val="3480"/>
              <a:buChar char="•"/>
            </a:pPr>
            <a:r>
              <a:rPr lang="en-US"/>
              <a:t>Have a backup plan …….</a:t>
            </a:r>
            <a:endParaRPr/>
          </a:p>
          <a:p>
            <a:pPr indent="-285750" lvl="0" marL="285750" rtl="0" algn="l">
              <a:lnSpc>
                <a:spcPct val="100000"/>
              </a:lnSpc>
              <a:spcBef>
                <a:spcPts val="1080"/>
              </a:spcBef>
              <a:spcAft>
                <a:spcPts val="0"/>
              </a:spcAft>
              <a:buSzPts val="3480"/>
              <a:buChar char="•"/>
            </a:pPr>
            <a:r>
              <a:rPr lang="en-US"/>
              <a:t>Spontaneous Ideas for Long Term problem “problems”:</a:t>
            </a:r>
            <a:endParaRPr/>
          </a:p>
          <a:p>
            <a:pPr indent="-285750" lvl="2" marL="1200150" rtl="0" algn="l">
              <a:lnSpc>
                <a:spcPct val="100000"/>
              </a:lnSpc>
              <a:spcBef>
                <a:spcPts val="960"/>
              </a:spcBef>
              <a:spcAft>
                <a:spcPts val="0"/>
              </a:spcAft>
              <a:buSzPts val="2610"/>
              <a:buChar char="•"/>
            </a:pPr>
            <a:r>
              <a:rPr lang="en-US"/>
              <a:t>Round Robin format</a:t>
            </a:r>
            <a:endParaRPr/>
          </a:p>
          <a:p>
            <a:pPr indent="-285750" lvl="2" marL="1200150" rtl="0" algn="l">
              <a:lnSpc>
                <a:spcPct val="100000"/>
              </a:lnSpc>
              <a:spcBef>
                <a:spcPts val="960"/>
              </a:spcBef>
              <a:spcAft>
                <a:spcPts val="0"/>
              </a:spcAft>
              <a:buSzPts val="2610"/>
              <a:buChar char="•"/>
            </a:pPr>
            <a:r>
              <a:rPr lang="en-US"/>
              <a:t>What can go wrong?</a:t>
            </a:r>
            <a:endParaRPr/>
          </a:p>
          <a:p>
            <a:pPr indent="-285750" lvl="2" marL="1200150" rtl="0" algn="l">
              <a:lnSpc>
                <a:spcPct val="100000"/>
              </a:lnSpc>
              <a:spcBef>
                <a:spcPts val="960"/>
              </a:spcBef>
              <a:spcAft>
                <a:spcPts val="0"/>
              </a:spcAft>
              <a:buSzPts val="2610"/>
              <a:buChar char="•"/>
            </a:pPr>
            <a:r>
              <a:rPr lang="en-US"/>
              <a:t>How can we fix it?</a:t>
            </a:r>
            <a:endParaRPr/>
          </a:p>
          <a:p>
            <a:pPr indent="-285750" lvl="2" marL="1200150" rtl="0" algn="l">
              <a:lnSpc>
                <a:spcPct val="100000"/>
              </a:lnSpc>
              <a:spcBef>
                <a:spcPts val="960"/>
              </a:spcBef>
              <a:spcAft>
                <a:spcPts val="0"/>
              </a:spcAft>
              <a:buSzPts val="2610"/>
              <a:buChar char="•"/>
            </a:pPr>
            <a:r>
              <a:rPr lang="en-US"/>
              <a:t>Prepare for things to go wrong</a:t>
            </a:r>
            <a:endParaRPr/>
          </a:p>
          <a:p>
            <a:pPr indent="0" lvl="0" marL="0" rtl="0" algn="l">
              <a:lnSpc>
                <a:spcPct val="100000"/>
              </a:lnSpc>
              <a:spcBef>
                <a:spcPts val="1080"/>
              </a:spcBef>
              <a:spcAft>
                <a:spcPts val="0"/>
              </a:spcAft>
              <a:buSzPts val="3480"/>
              <a:buNone/>
            </a:pPr>
            <a:r>
              <a:rPr lang="en-US"/>
              <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1"/>
          <p:cNvSpPr txBox="1"/>
          <p:nvPr>
            <p:ph type="title"/>
          </p:nvPr>
        </p:nvSpPr>
        <p:spPr>
          <a:xfrm>
            <a:off x="-5256" y="76200"/>
            <a:ext cx="9149255" cy="762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4800"/>
              <a:buFont typeface="Calibri"/>
              <a:buNone/>
            </a:pPr>
            <a:r>
              <a:rPr lang="en-US" sz="4800"/>
              <a:t>HOW MANY TEAMS???</a:t>
            </a:r>
            <a:endParaRPr/>
          </a:p>
        </p:txBody>
      </p:sp>
      <p:sp>
        <p:nvSpPr>
          <p:cNvPr id="520" name="Google Shape;520;p31"/>
          <p:cNvSpPr txBox="1"/>
          <p:nvPr>
            <p:ph idx="1" type="body"/>
          </p:nvPr>
        </p:nvSpPr>
        <p:spPr>
          <a:xfrm>
            <a:off x="1219200" y="835575"/>
            <a:ext cx="2611500" cy="556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900"/>
              <a:buNone/>
            </a:pPr>
            <a:r>
              <a:rPr lang="en-US" sz="2000">
                <a:latin typeface="Arial"/>
                <a:ea typeface="Arial"/>
                <a:cs typeface="Arial"/>
                <a:sym typeface="Arial"/>
              </a:rPr>
              <a:t>PROBLEM 1 </a:t>
            </a:r>
            <a:endParaRPr/>
          </a:p>
          <a:p>
            <a:pPr indent="0" lvl="3" marL="457200" rtl="0" algn="l">
              <a:lnSpc>
                <a:spcPct val="100000"/>
              </a:lnSpc>
              <a:spcBef>
                <a:spcPts val="1200"/>
              </a:spcBef>
              <a:spcAft>
                <a:spcPts val="0"/>
              </a:spcAft>
              <a:buSzPts val="2900"/>
              <a:buNone/>
            </a:pPr>
            <a:r>
              <a:rPr lang="en-US" sz="2000">
                <a:latin typeface="Arial"/>
                <a:ea typeface="Arial"/>
                <a:cs typeface="Arial"/>
                <a:sym typeface="Arial"/>
              </a:rPr>
              <a:t>DIV. I – 		4</a:t>
            </a:r>
            <a:endParaRPr/>
          </a:p>
          <a:p>
            <a:pPr indent="0" lvl="3" marL="457200" rtl="0" algn="l">
              <a:lnSpc>
                <a:spcPct val="100000"/>
              </a:lnSpc>
              <a:spcBef>
                <a:spcPts val="1200"/>
              </a:spcBef>
              <a:spcAft>
                <a:spcPts val="0"/>
              </a:spcAft>
              <a:buSzPts val="2900"/>
              <a:buNone/>
            </a:pPr>
            <a:r>
              <a:rPr lang="en-US" sz="2000">
                <a:latin typeface="Arial"/>
                <a:ea typeface="Arial"/>
                <a:cs typeface="Arial"/>
                <a:sym typeface="Arial"/>
              </a:rPr>
              <a:t>DIV. II – 	0</a:t>
            </a:r>
            <a:endParaRPr/>
          </a:p>
          <a:p>
            <a:pPr indent="0" lvl="3" marL="457200" rtl="0" algn="l">
              <a:lnSpc>
                <a:spcPct val="100000"/>
              </a:lnSpc>
              <a:spcBef>
                <a:spcPts val="1200"/>
              </a:spcBef>
              <a:spcAft>
                <a:spcPts val="0"/>
              </a:spcAft>
              <a:buSzPts val="2900"/>
              <a:buNone/>
            </a:pPr>
            <a:r>
              <a:rPr lang="en-US" sz="2000">
                <a:latin typeface="Arial"/>
                <a:ea typeface="Arial"/>
                <a:cs typeface="Arial"/>
                <a:sym typeface="Arial"/>
              </a:rPr>
              <a:t>DIV. III – 	0</a:t>
            </a:r>
            <a:endParaRPr/>
          </a:p>
          <a:p>
            <a:pPr indent="0" lvl="0" marL="0" rtl="0" algn="l">
              <a:lnSpc>
                <a:spcPct val="100000"/>
              </a:lnSpc>
              <a:spcBef>
                <a:spcPts val="1200"/>
              </a:spcBef>
              <a:spcAft>
                <a:spcPts val="0"/>
              </a:spcAft>
              <a:buSzPts val="2900"/>
              <a:buNone/>
            </a:pPr>
            <a:r>
              <a:rPr lang="en-US" sz="2000">
                <a:latin typeface="Arial"/>
                <a:ea typeface="Arial"/>
                <a:cs typeface="Arial"/>
                <a:sym typeface="Arial"/>
              </a:rPr>
              <a:t>PROBLEM 2</a:t>
            </a:r>
            <a:endParaRPr/>
          </a:p>
          <a:p>
            <a:pPr indent="0" lvl="3" marL="457200" rtl="0" algn="l">
              <a:lnSpc>
                <a:spcPct val="100000"/>
              </a:lnSpc>
              <a:spcBef>
                <a:spcPts val="1200"/>
              </a:spcBef>
              <a:spcAft>
                <a:spcPts val="0"/>
              </a:spcAft>
              <a:buSzPts val="2900"/>
              <a:buNone/>
            </a:pPr>
            <a:r>
              <a:rPr lang="en-US" sz="2000">
                <a:latin typeface="Arial"/>
                <a:ea typeface="Arial"/>
                <a:cs typeface="Arial"/>
                <a:sym typeface="Arial"/>
              </a:rPr>
              <a:t>DIV. I – 		1</a:t>
            </a:r>
            <a:endParaRPr/>
          </a:p>
          <a:p>
            <a:pPr indent="0" lvl="3" marL="457200" rtl="0" algn="l">
              <a:lnSpc>
                <a:spcPct val="100000"/>
              </a:lnSpc>
              <a:spcBef>
                <a:spcPts val="1200"/>
              </a:spcBef>
              <a:spcAft>
                <a:spcPts val="0"/>
              </a:spcAft>
              <a:buSzPts val="2900"/>
              <a:buNone/>
            </a:pPr>
            <a:r>
              <a:rPr lang="en-US" sz="2000">
                <a:latin typeface="Arial"/>
                <a:ea typeface="Arial"/>
                <a:cs typeface="Arial"/>
                <a:sym typeface="Arial"/>
              </a:rPr>
              <a:t>DIV. II – 	1</a:t>
            </a:r>
            <a:endParaRPr/>
          </a:p>
          <a:p>
            <a:pPr indent="0" lvl="3" marL="457200" rtl="0" algn="l">
              <a:lnSpc>
                <a:spcPct val="100000"/>
              </a:lnSpc>
              <a:spcBef>
                <a:spcPts val="1200"/>
              </a:spcBef>
              <a:spcAft>
                <a:spcPts val="0"/>
              </a:spcAft>
              <a:buSzPts val="2900"/>
              <a:buNone/>
            </a:pPr>
            <a:r>
              <a:rPr lang="en-US" sz="2000">
                <a:latin typeface="Arial"/>
                <a:ea typeface="Arial"/>
                <a:cs typeface="Arial"/>
                <a:sym typeface="Arial"/>
              </a:rPr>
              <a:t>DIV. III – 	2</a:t>
            </a:r>
            <a:endParaRPr/>
          </a:p>
          <a:p>
            <a:pPr indent="0" lvl="2" marL="0" rtl="0" algn="l">
              <a:lnSpc>
                <a:spcPct val="100000"/>
              </a:lnSpc>
              <a:spcBef>
                <a:spcPts val="1200"/>
              </a:spcBef>
              <a:spcAft>
                <a:spcPts val="0"/>
              </a:spcAft>
              <a:buSzPts val="2900"/>
              <a:buNone/>
            </a:pPr>
            <a:r>
              <a:rPr lang="en-US" sz="2000">
                <a:latin typeface="Arial"/>
                <a:ea typeface="Arial"/>
                <a:cs typeface="Arial"/>
                <a:sym typeface="Arial"/>
              </a:rPr>
              <a:t>PROBLEM 3</a:t>
            </a:r>
            <a:endParaRPr/>
          </a:p>
          <a:p>
            <a:pPr indent="0" lvl="3" marL="457200" rtl="0" algn="l">
              <a:lnSpc>
                <a:spcPct val="100000"/>
              </a:lnSpc>
              <a:spcBef>
                <a:spcPts val="1200"/>
              </a:spcBef>
              <a:spcAft>
                <a:spcPts val="0"/>
              </a:spcAft>
              <a:buSzPts val="2900"/>
              <a:buNone/>
            </a:pPr>
            <a:r>
              <a:rPr lang="en-US" sz="2000">
                <a:latin typeface="Arial"/>
                <a:ea typeface="Arial"/>
                <a:cs typeface="Arial"/>
                <a:sym typeface="Arial"/>
              </a:rPr>
              <a:t>DIV. I – 		10</a:t>
            </a:r>
            <a:endParaRPr/>
          </a:p>
          <a:p>
            <a:pPr indent="0" lvl="3" marL="457200" rtl="0" algn="l">
              <a:lnSpc>
                <a:spcPct val="100000"/>
              </a:lnSpc>
              <a:spcBef>
                <a:spcPts val="1200"/>
              </a:spcBef>
              <a:spcAft>
                <a:spcPts val="0"/>
              </a:spcAft>
              <a:buSzPts val="2900"/>
              <a:buNone/>
            </a:pPr>
            <a:r>
              <a:rPr lang="en-US" sz="2000">
                <a:latin typeface="Arial"/>
                <a:ea typeface="Arial"/>
                <a:cs typeface="Arial"/>
                <a:sym typeface="Arial"/>
              </a:rPr>
              <a:t>DIV. II – 	5</a:t>
            </a:r>
            <a:endParaRPr/>
          </a:p>
          <a:p>
            <a:pPr indent="0" lvl="3" marL="457200" rtl="0" algn="l">
              <a:lnSpc>
                <a:spcPct val="100000"/>
              </a:lnSpc>
              <a:spcBef>
                <a:spcPts val="1200"/>
              </a:spcBef>
              <a:spcAft>
                <a:spcPts val="0"/>
              </a:spcAft>
              <a:buSzPts val="2900"/>
              <a:buNone/>
            </a:pPr>
            <a:r>
              <a:rPr lang="en-US" sz="2000">
                <a:latin typeface="Arial"/>
                <a:ea typeface="Arial"/>
                <a:cs typeface="Arial"/>
                <a:sym typeface="Arial"/>
              </a:rPr>
              <a:t>DIV. III –  	0</a:t>
            </a:r>
            <a:endParaRPr/>
          </a:p>
          <a:p>
            <a:pPr indent="0" lvl="0" marL="0" rtl="0" algn="l">
              <a:lnSpc>
                <a:spcPct val="100000"/>
              </a:lnSpc>
              <a:spcBef>
                <a:spcPts val="1600"/>
              </a:spcBef>
              <a:spcAft>
                <a:spcPts val="0"/>
              </a:spcAft>
              <a:buSzPts val="2900"/>
              <a:buNone/>
            </a:pPr>
            <a:r>
              <a:t/>
            </a:r>
            <a:endParaRPr/>
          </a:p>
          <a:p>
            <a:pPr indent="0" lvl="0" marL="0" rtl="0" algn="ctr">
              <a:lnSpc>
                <a:spcPct val="100000"/>
              </a:lnSpc>
              <a:spcBef>
                <a:spcPts val="1680"/>
              </a:spcBef>
              <a:spcAft>
                <a:spcPts val="0"/>
              </a:spcAft>
              <a:buSzPts val="3480"/>
              <a:buNone/>
            </a:pPr>
            <a:r>
              <a:t/>
            </a:r>
            <a:endParaRPr sz="2000">
              <a:latin typeface="Arial"/>
              <a:ea typeface="Arial"/>
              <a:cs typeface="Arial"/>
              <a:sym typeface="Arial"/>
            </a:endParaRPr>
          </a:p>
          <a:p>
            <a:pPr indent="0" lvl="2" marL="0" rtl="0" algn="l">
              <a:lnSpc>
                <a:spcPct val="100000"/>
              </a:lnSpc>
              <a:spcBef>
                <a:spcPts val="1200"/>
              </a:spcBef>
              <a:spcAft>
                <a:spcPts val="0"/>
              </a:spcAft>
              <a:buSzPts val="3480"/>
              <a:buNone/>
            </a:pPr>
            <a:r>
              <a:t/>
            </a:r>
            <a:endParaRPr sz="2400">
              <a:latin typeface="Arial"/>
              <a:ea typeface="Arial"/>
              <a:cs typeface="Arial"/>
              <a:sym typeface="Arial"/>
            </a:endParaRPr>
          </a:p>
        </p:txBody>
      </p:sp>
      <p:sp>
        <p:nvSpPr>
          <p:cNvPr id="521" name="Google Shape;521;p31"/>
          <p:cNvSpPr txBox="1"/>
          <p:nvPr/>
        </p:nvSpPr>
        <p:spPr>
          <a:xfrm>
            <a:off x="4634500" y="972450"/>
            <a:ext cx="306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22" name="Google Shape;522;p31"/>
          <p:cNvSpPr txBox="1"/>
          <p:nvPr/>
        </p:nvSpPr>
        <p:spPr>
          <a:xfrm>
            <a:off x="5202125" y="972450"/>
            <a:ext cx="3000000" cy="4597200"/>
          </a:xfrm>
          <a:prstGeom prst="rect">
            <a:avLst/>
          </a:prstGeom>
          <a:noFill/>
          <a:ln>
            <a:noFill/>
          </a:ln>
        </p:spPr>
        <p:txBody>
          <a:bodyPr anchorCtr="0" anchor="t" bIns="91425" lIns="91425" spcFirstLastPara="1" rIns="91425" wrap="square" tIns="91425">
            <a:spAutoFit/>
          </a:bodyPr>
          <a:lstStyle/>
          <a:p>
            <a:pPr indent="0" lvl="2" marL="0" marR="0" rtl="0" algn="l">
              <a:lnSpc>
                <a:spcPct val="100000"/>
              </a:lnSpc>
              <a:spcBef>
                <a:spcPts val="1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PROBLEM 4</a:t>
            </a:r>
            <a:endParaRPr b="0" i="0" sz="1000" u="none" cap="none" strike="noStrike">
              <a:solidFill>
                <a:schemeClr val="dk1"/>
              </a:solidFill>
              <a:latin typeface="Corbel"/>
              <a:ea typeface="Corbel"/>
              <a:cs typeface="Corbel"/>
              <a:sym typeface="Corbel"/>
            </a:endParaRPr>
          </a:p>
          <a:p>
            <a:pPr indent="0" lvl="3" marL="457200" marR="0" rtl="0" algn="l">
              <a:lnSpc>
                <a:spcPct val="100000"/>
              </a:lnSpc>
              <a:spcBef>
                <a:spcPts val="12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DIV. I – 		6</a:t>
            </a:r>
            <a:endParaRPr b="0" i="0" sz="900" u="none" cap="none" strike="noStrike">
              <a:solidFill>
                <a:schemeClr val="dk1"/>
              </a:solidFill>
              <a:latin typeface="Corbel"/>
              <a:ea typeface="Corbel"/>
              <a:cs typeface="Corbel"/>
              <a:sym typeface="Corbel"/>
            </a:endParaRPr>
          </a:p>
          <a:p>
            <a:pPr indent="0" lvl="3" marL="457200" marR="0" rtl="0" algn="l">
              <a:lnSpc>
                <a:spcPct val="100000"/>
              </a:lnSpc>
              <a:spcBef>
                <a:spcPts val="12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DIV. II – 	5</a:t>
            </a:r>
            <a:endParaRPr b="0" i="0" sz="900" u="none" cap="none" strike="noStrike">
              <a:solidFill>
                <a:schemeClr val="dk1"/>
              </a:solidFill>
              <a:latin typeface="Corbel"/>
              <a:ea typeface="Corbel"/>
              <a:cs typeface="Corbel"/>
              <a:sym typeface="Corbel"/>
            </a:endParaRPr>
          </a:p>
          <a:p>
            <a:pPr indent="0" lvl="3" marL="457200" marR="0" rtl="0" algn="l">
              <a:lnSpc>
                <a:spcPct val="100000"/>
              </a:lnSpc>
              <a:spcBef>
                <a:spcPts val="12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DIV. III – 	1</a:t>
            </a:r>
            <a:endParaRPr b="0" i="0" sz="900" u="none" cap="none" strike="noStrike">
              <a:solidFill>
                <a:schemeClr val="dk1"/>
              </a:solidFill>
              <a:latin typeface="Corbel"/>
              <a:ea typeface="Corbel"/>
              <a:cs typeface="Corbel"/>
              <a:sym typeface="Corbel"/>
            </a:endParaRPr>
          </a:p>
          <a:p>
            <a:pPr indent="0" lvl="0" marL="0" marR="0" rtl="0" algn="l">
              <a:lnSpc>
                <a:spcPct val="100000"/>
              </a:lnSpc>
              <a:spcBef>
                <a:spcPts val="1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PROBLEM 5</a:t>
            </a:r>
            <a:endParaRPr b="0" i="0" sz="2400" u="none" cap="none" strike="noStrike">
              <a:solidFill>
                <a:schemeClr val="dk1"/>
              </a:solidFill>
              <a:latin typeface="Calibri"/>
              <a:ea typeface="Calibri"/>
              <a:cs typeface="Calibri"/>
              <a:sym typeface="Calibri"/>
            </a:endParaRPr>
          </a:p>
          <a:p>
            <a:pPr indent="0" lvl="3" marL="457200" marR="0" rtl="0" algn="l">
              <a:lnSpc>
                <a:spcPct val="100000"/>
              </a:lnSpc>
              <a:spcBef>
                <a:spcPts val="12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DIV. I – 		11</a:t>
            </a:r>
            <a:endParaRPr b="0" i="0" sz="900" u="none" cap="none" strike="noStrike">
              <a:solidFill>
                <a:schemeClr val="dk1"/>
              </a:solidFill>
              <a:latin typeface="Corbel"/>
              <a:ea typeface="Corbel"/>
              <a:cs typeface="Corbel"/>
              <a:sym typeface="Corbel"/>
            </a:endParaRPr>
          </a:p>
          <a:p>
            <a:pPr indent="0" lvl="3" marL="457200" marR="0" rtl="0" algn="l">
              <a:lnSpc>
                <a:spcPct val="100000"/>
              </a:lnSpc>
              <a:spcBef>
                <a:spcPts val="12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DIV. II – 	7</a:t>
            </a:r>
            <a:endParaRPr b="0" i="0" sz="2000" u="none" cap="none" strike="noStrike">
              <a:solidFill>
                <a:schemeClr val="dk1"/>
              </a:solidFill>
              <a:latin typeface="Arial"/>
              <a:ea typeface="Arial"/>
              <a:cs typeface="Arial"/>
              <a:sym typeface="Arial"/>
            </a:endParaRPr>
          </a:p>
          <a:p>
            <a:pPr indent="0" lvl="3" marL="457200" rtl="0" algn="l">
              <a:spcBef>
                <a:spcPts val="1200"/>
              </a:spcBef>
              <a:spcAft>
                <a:spcPts val="0"/>
              </a:spcAft>
              <a:buClr>
                <a:schemeClr val="dk1"/>
              </a:buClr>
              <a:buSzPts val="2000"/>
              <a:buFont typeface="Arial"/>
              <a:buNone/>
            </a:pPr>
            <a:r>
              <a:rPr lang="en-US" sz="2000">
                <a:solidFill>
                  <a:schemeClr val="dk1"/>
                </a:solidFill>
              </a:rPr>
              <a:t>DIV. III – 	0</a:t>
            </a:r>
            <a:endParaRPr sz="2000">
              <a:solidFill>
                <a:schemeClr val="dk1"/>
              </a:solidFill>
            </a:endParaRPr>
          </a:p>
          <a:p>
            <a:pPr indent="0" lvl="0" marL="0" marR="0" rtl="0" algn="l">
              <a:lnSpc>
                <a:spcPct val="100000"/>
              </a:lnSpc>
              <a:spcBef>
                <a:spcPts val="160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PRIMARY 		10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5"/>
          <p:cNvSpPr txBox="1"/>
          <p:nvPr/>
        </p:nvSpPr>
        <p:spPr>
          <a:xfrm>
            <a:off x="1431475" y="688525"/>
            <a:ext cx="68037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Arial"/>
                <a:ea typeface="Arial"/>
                <a:cs typeface="Arial"/>
                <a:sym typeface="Arial"/>
              </a:rPr>
              <a:t>Have questions about paperwork?</a:t>
            </a:r>
            <a:endParaRPr/>
          </a:p>
          <a:p>
            <a:pPr indent="0" lvl="0" marL="0" marR="0" rtl="0" algn="l">
              <a:lnSpc>
                <a:spcPct val="100000"/>
              </a:lnSpc>
              <a:spcBef>
                <a:spcPts val="0"/>
              </a:spcBef>
              <a:spcAft>
                <a:spcPts val="0"/>
              </a:spcAft>
              <a:buNone/>
            </a:pPr>
            <a:r>
              <a:t/>
            </a:r>
            <a:endParaRPr sz="3600"/>
          </a:p>
          <a:p>
            <a:pPr indent="0" lvl="0" marL="0" marR="0" rtl="0" algn="l">
              <a:lnSpc>
                <a:spcPct val="100000"/>
              </a:lnSpc>
              <a:spcBef>
                <a:spcPts val="0"/>
              </a:spcBef>
              <a:spcAft>
                <a:spcPts val="0"/>
              </a:spcAft>
              <a:buNone/>
            </a:pPr>
            <a:r>
              <a:rPr lang="en-US" sz="3600"/>
              <a:t>Please watch the recorded Zoom tutorial on our website</a:t>
            </a:r>
            <a:endParaRPr sz="36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g2b5934bb185_0_11"/>
          <p:cNvSpPr txBox="1"/>
          <p:nvPr/>
        </p:nvSpPr>
        <p:spPr>
          <a:xfrm>
            <a:off x="1606825" y="439550"/>
            <a:ext cx="6396300" cy="100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800">
                <a:solidFill>
                  <a:schemeClr val="dk1"/>
                </a:solidFill>
                <a:latin typeface="Corbel"/>
                <a:ea typeface="Corbel"/>
                <a:cs typeface="Corbel"/>
                <a:sym typeface="Corbel"/>
              </a:rPr>
              <a:t>Sponsorships</a:t>
            </a:r>
            <a:endParaRPr b="1" sz="3800">
              <a:solidFill>
                <a:schemeClr val="dk1"/>
              </a:solidFill>
              <a:latin typeface="Corbel"/>
              <a:ea typeface="Corbel"/>
              <a:cs typeface="Corbel"/>
              <a:sym typeface="Corbel"/>
            </a:endParaRPr>
          </a:p>
        </p:txBody>
      </p:sp>
      <p:pic>
        <p:nvPicPr>
          <p:cNvPr id="534" name="Google Shape;534;g2b5934bb185_0_11"/>
          <p:cNvPicPr preferRelativeResize="0"/>
          <p:nvPr/>
        </p:nvPicPr>
        <p:blipFill>
          <a:blip r:embed="rId3">
            <a:alphaModFix/>
          </a:blip>
          <a:stretch>
            <a:fillRect/>
          </a:stretch>
        </p:blipFill>
        <p:spPr>
          <a:xfrm>
            <a:off x="1058150" y="1599925"/>
            <a:ext cx="3513849" cy="4625924"/>
          </a:xfrm>
          <a:prstGeom prst="rect">
            <a:avLst/>
          </a:prstGeom>
          <a:noFill/>
          <a:ln>
            <a:noFill/>
          </a:ln>
        </p:spPr>
      </p:pic>
      <p:sp>
        <p:nvSpPr>
          <p:cNvPr id="535" name="Google Shape;535;g2b5934bb185_0_11"/>
          <p:cNvSpPr txBox="1"/>
          <p:nvPr/>
        </p:nvSpPr>
        <p:spPr>
          <a:xfrm>
            <a:off x="4749375" y="2198550"/>
            <a:ext cx="3775200" cy="16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orbel"/>
                <a:ea typeface="Corbel"/>
                <a:cs typeface="Corbel"/>
                <a:sym typeface="Corbel"/>
              </a:rPr>
              <a:t>Please contact me at </a:t>
            </a:r>
            <a:r>
              <a:rPr lang="en-US" sz="2400" u="sng">
                <a:solidFill>
                  <a:schemeClr val="hlink"/>
                </a:solidFill>
                <a:latin typeface="Corbel"/>
                <a:ea typeface="Corbel"/>
                <a:cs typeface="Corbel"/>
                <a:sym typeface="Corbel"/>
                <a:hlinkClick r:id="rId4"/>
              </a:rPr>
              <a:t>spacecoastrd@floma.org</a:t>
            </a:r>
            <a:r>
              <a:rPr lang="en-US" sz="2400">
                <a:solidFill>
                  <a:schemeClr val="dk1"/>
                </a:solidFill>
                <a:latin typeface="Corbel"/>
                <a:ea typeface="Corbel"/>
                <a:cs typeface="Corbel"/>
                <a:sym typeface="Corbel"/>
              </a:rPr>
              <a:t> for more information.</a:t>
            </a:r>
            <a:endParaRPr sz="2400">
              <a:solidFill>
                <a:schemeClr val="dk1"/>
              </a:solidFill>
              <a:latin typeface="Corbel"/>
              <a:ea typeface="Corbel"/>
              <a:cs typeface="Corbel"/>
              <a:sym typeface="Corbe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grpSp>
        <p:nvGrpSpPr>
          <p:cNvPr id="541" name="Google Shape;541;p33"/>
          <p:cNvGrpSpPr/>
          <p:nvPr/>
        </p:nvGrpSpPr>
        <p:grpSpPr>
          <a:xfrm>
            <a:off x="2418832" y="1027664"/>
            <a:ext cx="4153936" cy="4153936"/>
            <a:chOff x="1656832" y="0"/>
            <a:chExt cx="4153936" cy="4153936"/>
          </a:xfrm>
        </p:grpSpPr>
        <p:sp>
          <p:nvSpPr>
            <p:cNvPr id="542" name="Google Shape;542;p33"/>
            <p:cNvSpPr/>
            <p:nvPr/>
          </p:nvSpPr>
          <p:spPr>
            <a:xfrm>
              <a:off x="1656832" y="0"/>
              <a:ext cx="4153936" cy="4153936"/>
            </a:xfrm>
            <a:prstGeom prst="ellipse">
              <a:avLst/>
            </a:prstGeom>
            <a:solidFill>
              <a:srgbClr val="2FACEA">
                <a:alpha val="49019"/>
              </a:srgbClr>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3"/>
            <p:cNvSpPr txBox="1"/>
            <p:nvPr/>
          </p:nvSpPr>
          <p:spPr>
            <a:xfrm>
              <a:off x="2265162" y="608330"/>
              <a:ext cx="2937276" cy="29372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4300"/>
                <a:buFont typeface="Corbel"/>
                <a:buNone/>
              </a:pPr>
              <a:r>
                <a:rPr b="0" i="0" lang="en-US" sz="4300" u="none" cap="none" strike="noStrike">
                  <a:solidFill>
                    <a:schemeClr val="dk1"/>
                  </a:solidFill>
                  <a:latin typeface="Corbel"/>
                  <a:ea typeface="Corbel"/>
                  <a:cs typeface="Corbel"/>
                  <a:sym typeface="Corbel"/>
                </a:rPr>
                <a:t>QUESTIONS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505"/>
                </a:spcBef>
                <a:spcAft>
                  <a:spcPts val="0"/>
                </a:spcAft>
                <a:buClr>
                  <a:schemeClr val="dk1"/>
                </a:buClr>
                <a:buSzPts val="4300"/>
                <a:buFont typeface="Corbel"/>
                <a:buNone/>
              </a:pPr>
              <a:r>
                <a:rPr b="0" i="0" lang="en-US" sz="4300" u="none" cap="none" strike="noStrike">
                  <a:solidFill>
                    <a:schemeClr val="dk1"/>
                  </a:solidFill>
                  <a:latin typeface="Corbel"/>
                  <a:ea typeface="Corbel"/>
                  <a:cs typeface="Corbel"/>
                  <a:sym typeface="Corbel"/>
                </a:rPr>
                <a:t>???????</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2"/>
          <p:cNvSpPr txBox="1"/>
          <p:nvPr>
            <p:ph type="title"/>
          </p:nvPr>
        </p:nvSpPr>
        <p:spPr>
          <a:xfrm>
            <a:off x="982133" y="457200"/>
            <a:ext cx="7704667" cy="4950541"/>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Calibri"/>
              <a:buNone/>
            </a:pPr>
            <a:r>
              <a:rPr lang="en-US"/>
              <a:t>Now it’s time!!</a:t>
            </a:r>
            <a:br>
              <a:rPr lang="en-US"/>
            </a:br>
            <a:br>
              <a:rPr lang="en-US"/>
            </a:br>
            <a:r>
              <a:rPr lang="en-US"/>
              <a:t>Distribution of Schedules and Worker Assignments</a:t>
            </a:r>
            <a:endParaRPr/>
          </a:p>
          <a:p>
            <a:pPr indent="0" lvl="0" marL="0" rtl="0" algn="ctr">
              <a:lnSpc>
                <a:spcPct val="100000"/>
              </a:lnSpc>
              <a:spcBef>
                <a:spcPts val="0"/>
              </a:spcBef>
              <a:spcAft>
                <a:spcPts val="0"/>
              </a:spcAft>
              <a:buClr>
                <a:schemeClr val="dk1"/>
              </a:buClr>
              <a:buSzPts val="4000"/>
              <a:buFont typeface="Calibri"/>
              <a:buNone/>
            </a:pPr>
            <a:r>
              <a:t/>
            </a:r>
            <a:endParaRPr/>
          </a:p>
          <a:p>
            <a:pPr indent="0" lvl="0" marL="0" rtl="0" algn="ctr">
              <a:lnSpc>
                <a:spcPct val="100000"/>
              </a:lnSpc>
              <a:spcBef>
                <a:spcPts val="0"/>
              </a:spcBef>
              <a:spcAft>
                <a:spcPts val="0"/>
              </a:spcAft>
              <a:buClr>
                <a:schemeClr val="dk1"/>
              </a:buClr>
              <a:buSzPts val="4000"/>
              <a:buFont typeface="Calibri"/>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
          <p:cNvSpPr txBox="1"/>
          <p:nvPr>
            <p:ph type="title"/>
          </p:nvPr>
        </p:nvSpPr>
        <p:spPr>
          <a:xfrm>
            <a:off x="1238824" y="228600"/>
            <a:ext cx="7838100" cy="762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5882"/>
              <a:buFont typeface="Calibri"/>
              <a:buNone/>
            </a:pPr>
            <a:r>
              <a:rPr lang="en-US" sz="3777"/>
              <a:t>Primary - Sarah Holmes (PC) and </a:t>
            </a:r>
            <a:endParaRPr sz="3777"/>
          </a:p>
          <a:p>
            <a:pPr indent="0" lvl="0" marL="0" rtl="0" algn="ctr">
              <a:lnSpc>
                <a:spcPct val="100000"/>
              </a:lnSpc>
              <a:spcBef>
                <a:spcPts val="0"/>
              </a:spcBef>
              <a:spcAft>
                <a:spcPts val="0"/>
              </a:spcAft>
              <a:buClr>
                <a:schemeClr val="dk1"/>
              </a:buClr>
              <a:buSzPct val="105882"/>
              <a:buFont typeface="Calibri"/>
              <a:buNone/>
            </a:pPr>
            <a:r>
              <a:rPr lang="en-US" sz="3777"/>
              <a:t>Judy Carr (APC)</a:t>
            </a:r>
            <a:r>
              <a:rPr lang="en-US"/>
              <a:t>	</a:t>
            </a:r>
            <a:endParaRPr/>
          </a:p>
        </p:txBody>
      </p:sp>
      <p:sp>
        <p:nvSpPr>
          <p:cNvPr id="178" name="Google Shape;178;p3"/>
          <p:cNvSpPr txBox="1"/>
          <p:nvPr>
            <p:ph idx="1" type="body"/>
          </p:nvPr>
        </p:nvSpPr>
        <p:spPr>
          <a:xfrm>
            <a:off x="925800" y="1352275"/>
            <a:ext cx="7292400" cy="4001100"/>
          </a:xfrm>
          <a:prstGeom prst="rect">
            <a:avLst/>
          </a:prstGeom>
          <a:noFill/>
          <a:ln>
            <a:noFill/>
          </a:ln>
        </p:spPr>
        <p:txBody>
          <a:bodyPr anchorCtr="0" anchor="ctr" bIns="45700" lIns="91425" spcFirstLastPara="1" rIns="91425" wrap="square" tIns="45700">
            <a:normAutofit fontScale="92500" lnSpcReduction="10000"/>
          </a:bodyPr>
          <a:lstStyle/>
          <a:p>
            <a:pPr indent="-269176" lvl="0" marL="285750" rtl="0" algn="l">
              <a:lnSpc>
                <a:spcPct val="100000"/>
              </a:lnSpc>
              <a:spcBef>
                <a:spcPts val="0"/>
              </a:spcBef>
              <a:spcAft>
                <a:spcPts val="0"/>
              </a:spcAft>
              <a:buSzPct val="145000"/>
              <a:buChar char="•"/>
            </a:pPr>
            <a:r>
              <a:rPr lang="en-US"/>
              <a:t>Don’t panic! Remember Primary is noncompetitive!</a:t>
            </a:r>
            <a:endParaRPr/>
          </a:p>
          <a:p>
            <a:pPr indent="-269176" lvl="0" marL="285750" rtl="0" algn="l">
              <a:lnSpc>
                <a:spcPct val="100000"/>
              </a:lnSpc>
              <a:spcBef>
                <a:spcPts val="1080"/>
              </a:spcBef>
              <a:spcAft>
                <a:spcPts val="0"/>
              </a:spcAft>
              <a:buSzPct val="145000"/>
              <a:buChar char="•"/>
            </a:pPr>
            <a:r>
              <a:rPr lang="en-US"/>
              <a:t>We will be allocated spots for primary teams at state.</a:t>
            </a:r>
            <a:endParaRPr/>
          </a:p>
          <a:p>
            <a:pPr indent="-269176" lvl="0" marL="285750" rtl="0" algn="l">
              <a:lnSpc>
                <a:spcPct val="100000"/>
              </a:lnSpc>
              <a:spcBef>
                <a:spcPts val="1080"/>
              </a:spcBef>
              <a:spcAft>
                <a:spcPts val="0"/>
              </a:spcAft>
              <a:buSzPct val="145000"/>
              <a:buChar char="•"/>
            </a:pPr>
            <a:r>
              <a:rPr lang="en-US"/>
              <a:t>Please speak to your parents about participating at state.</a:t>
            </a:r>
            <a:endParaRPr/>
          </a:p>
          <a:p>
            <a:pPr indent="-269176" lvl="0" marL="285750" rtl="0" algn="l">
              <a:lnSpc>
                <a:spcPct val="100000"/>
              </a:lnSpc>
              <a:spcBef>
                <a:spcPts val="1080"/>
              </a:spcBef>
              <a:spcAft>
                <a:spcPts val="0"/>
              </a:spcAft>
              <a:buSzPct val="145000"/>
              <a:buChar char="•"/>
            </a:pPr>
            <a:r>
              <a:rPr lang="en-US"/>
              <a:t>If we have more teams interested in going to State than allocations, we will draw names. </a:t>
            </a:r>
            <a:endParaRPr/>
          </a:p>
          <a:p>
            <a:pPr indent="-269176" lvl="0" marL="285750" rtl="0" algn="l">
              <a:lnSpc>
                <a:spcPct val="100000"/>
              </a:lnSpc>
              <a:spcBef>
                <a:spcPts val="1080"/>
              </a:spcBef>
              <a:spcAft>
                <a:spcPts val="0"/>
              </a:spcAft>
              <a:buSzPct val="145000"/>
              <a:buChar char="•"/>
            </a:pPr>
            <a:r>
              <a:rPr lang="en-US"/>
              <a:t>Coaches of teams going to State  will need to be at the “going to state meeting” following the Award Ceremony.</a:t>
            </a:r>
            <a:endParaRPr/>
          </a:p>
          <a:p>
            <a:pPr indent="-64770" lvl="0" marL="285750" rtl="0" algn="l">
              <a:lnSpc>
                <a:spcPct val="100000"/>
              </a:lnSpc>
              <a:spcBef>
                <a:spcPts val="1080"/>
              </a:spcBef>
              <a:spcAft>
                <a:spcPts val="0"/>
              </a:spcAft>
              <a:buSzPct val="145000"/>
              <a:buNone/>
            </a:pPr>
            <a:r>
              <a:t/>
            </a:r>
            <a:endParaRPr>
              <a:highlight>
                <a:schemeClr val="lt1"/>
              </a:highlight>
            </a:endParaRPr>
          </a:p>
        </p:txBody>
      </p:sp>
      <p:pic>
        <p:nvPicPr>
          <p:cNvPr id="179" name="Google Shape;179;p3"/>
          <p:cNvPicPr preferRelativeResize="0"/>
          <p:nvPr/>
        </p:nvPicPr>
        <p:blipFill rotWithShape="1">
          <a:blip r:embed="rId3">
            <a:alphaModFix/>
          </a:blip>
          <a:srcRect b="3557" l="0" r="0" t="3566"/>
          <a:stretch/>
        </p:blipFill>
        <p:spPr>
          <a:xfrm>
            <a:off x="6830423" y="4897376"/>
            <a:ext cx="1896675" cy="1761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ph type="title"/>
          </p:nvPr>
        </p:nvSpPr>
        <p:spPr>
          <a:xfrm>
            <a:off x="1290473" y="641100"/>
            <a:ext cx="5171700" cy="1066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11111"/>
              <a:buFont typeface="Calibri"/>
              <a:buNone/>
            </a:pPr>
            <a:r>
              <a:rPr lang="en-US"/>
              <a:t>Problem 1 - Lisa DeVries</a:t>
            </a:r>
            <a:br>
              <a:rPr lang="en-US"/>
            </a:br>
            <a:endParaRPr/>
          </a:p>
        </p:txBody>
      </p:sp>
      <p:sp>
        <p:nvSpPr>
          <p:cNvPr id="186" name="Google Shape;186;p4"/>
          <p:cNvSpPr txBox="1"/>
          <p:nvPr>
            <p:ph idx="1" type="body"/>
          </p:nvPr>
        </p:nvSpPr>
        <p:spPr>
          <a:xfrm>
            <a:off x="1064341" y="1265708"/>
            <a:ext cx="5464277" cy="3897367"/>
          </a:xfrm>
          <a:prstGeom prst="rect">
            <a:avLst/>
          </a:prstGeom>
          <a:noFill/>
          <a:ln>
            <a:noFill/>
          </a:ln>
        </p:spPr>
        <p:txBody>
          <a:bodyPr anchorCtr="0" anchor="ctr" bIns="45700" lIns="91425" spcFirstLastPara="1" rIns="91425" wrap="square" tIns="45700">
            <a:normAutofit/>
          </a:bodyPr>
          <a:lstStyle/>
          <a:p>
            <a:pPr indent="-342900" lvl="0" marL="342900" rtl="0" algn="l">
              <a:lnSpc>
                <a:spcPct val="100000"/>
              </a:lnSpc>
              <a:spcBef>
                <a:spcPts val="0"/>
              </a:spcBef>
              <a:spcAft>
                <a:spcPts val="0"/>
              </a:spcAft>
              <a:buSzPts val="3480"/>
              <a:buFont typeface="Arial"/>
              <a:buChar char="•"/>
            </a:pPr>
            <a:r>
              <a:rPr lang="en-US"/>
              <a:t>Gymnasium wood floor - smooth</a:t>
            </a:r>
            <a:endParaRPr/>
          </a:p>
          <a:p>
            <a:pPr indent="-342900" lvl="0" marL="342900" rtl="0" algn="l">
              <a:lnSpc>
                <a:spcPct val="100000"/>
              </a:lnSpc>
              <a:spcBef>
                <a:spcPts val="0"/>
              </a:spcBef>
              <a:spcAft>
                <a:spcPts val="0"/>
              </a:spcAft>
              <a:buSzPts val="3480"/>
              <a:buFont typeface="Arial"/>
              <a:buChar char="•"/>
            </a:pPr>
            <a:r>
              <a:rPr lang="en-US"/>
              <a:t>If your team damages the floor, your team is responsible for repairs</a:t>
            </a:r>
            <a:endParaRPr/>
          </a:p>
        </p:txBody>
      </p:sp>
      <p:pic>
        <p:nvPicPr>
          <p:cNvPr id="187" name="Google Shape;187;p4"/>
          <p:cNvPicPr preferRelativeResize="0"/>
          <p:nvPr/>
        </p:nvPicPr>
        <p:blipFill rotWithShape="1">
          <a:blip r:embed="rId3">
            <a:alphaModFix/>
          </a:blip>
          <a:srcRect b="97" l="0" r="0" t="89"/>
          <a:stretch/>
        </p:blipFill>
        <p:spPr>
          <a:xfrm>
            <a:off x="5867400" y="3214392"/>
            <a:ext cx="2320301" cy="23159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efaf5feec6_0_0"/>
          <p:cNvSpPr txBox="1"/>
          <p:nvPr>
            <p:ph type="title"/>
          </p:nvPr>
        </p:nvSpPr>
        <p:spPr>
          <a:xfrm>
            <a:off x="32770" y="0"/>
            <a:ext cx="9111300" cy="1066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Problem 2 - Lara Tarillo</a:t>
            </a:r>
            <a:endParaRPr/>
          </a:p>
        </p:txBody>
      </p:sp>
      <p:pic>
        <p:nvPicPr>
          <p:cNvPr id="194" name="Google Shape;194;g1efaf5feec6_0_0"/>
          <p:cNvPicPr preferRelativeResize="0"/>
          <p:nvPr/>
        </p:nvPicPr>
        <p:blipFill>
          <a:blip r:embed="rId3">
            <a:alphaModFix/>
          </a:blip>
          <a:stretch>
            <a:fillRect/>
          </a:stretch>
        </p:blipFill>
        <p:spPr>
          <a:xfrm>
            <a:off x="6537450" y="4327775"/>
            <a:ext cx="2099599" cy="2099599"/>
          </a:xfrm>
          <a:prstGeom prst="rect">
            <a:avLst/>
          </a:prstGeom>
          <a:noFill/>
          <a:ln>
            <a:noFill/>
          </a:ln>
        </p:spPr>
      </p:pic>
      <p:sp>
        <p:nvSpPr>
          <p:cNvPr id="195" name="Google Shape;195;g1efaf5feec6_0_0"/>
          <p:cNvSpPr txBox="1"/>
          <p:nvPr/>
        </p:nvSpPr>
        <p:spPr>
          <a:xfrm>
            <a:off x="1607450" y="1962950"/>
            <a:ext cx="40341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orbel"/>
                <a:ea typeface="Corbel"/>
                <a:cs typeface="Corbel"/>
                <a:sym typeface="Corbel"/>
              </a:rPr>
              <a:t>will also be in the gym on wood floor</a:t>
            </a:r>
            <a:endParaRPr sz="2400">
              <a:solidFill>
                <a:schemeClr val="dk1"/>
              </a:solidFill>
              <a:latin typeface="Corbel"/>
              <a:ea typeface="Corbel"/>
              <a:cs typeface="Corbel"/>
              <a:sym typeface="Corbel"/>
            </a:endParaRPr>
          </a:p>
          <a:p>
            <a:pPr indent="0" lvl="0" marL="0" rtl="0" algn="l">
              <a:spcBef>
                <a:spcPts val="0"/>
              </a:spcBef>
              <a:spcAft>
                <a:spcPts val="0"/>
              </a:spcAft>
              <a:buNone/>
            </a:pPr>
            <a:r>
              <a:t/>
            </a:r>
            <a:endParaRPr sz="2400">
              <a:solidFill>
                <a:schemeClr val="dk1"/>
              </a:solidFill>
              <a:latin typeface="Corbel"/>
              <a:ea typeface="Corbel"/>
              <a:cs typeface="Corbel"/>
              <a:sym typeface="Corbel"/>
            </a:endParaRPr>
          </a:p>
          <a:p>
            <a:pPr indent="0" lvl="0" marL="0" rtl="0" algn="l">
              <a:spcBef>
                <a:spcPts val="0"/>
              </a:spcBef>
              <a:spcAft>
                <a:spcPts val="0"/>
              </a:spcAft>
              <a:buNone/>
            </a:pPr>
            <a:r>
              <a:rPr lang="en-US" sz="2400">
                <a:solidFill>
                  <a:schemeClr val="dk1"/>
                </a:solidFill>
                <a:latin typeface="Corbel"/>
                <a:ea typeface="Corbel"/>
                <a:cs typeface="Corbel"/>
                <a:sym typeface="Corbel"/>
              </a:rPr>
              <a:t>brand new clarifications just posted on Jan 31</a:t>
            </a:r>
            <a:endParaRPr sz="2400">
              <a:solidFill>
                <a:schemeClr val="dk1"/>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2"/>
          <p:cNvSpPr txBox="1"/>
          <p:nvPr/>
        </p:nvSpPr>
        <p:spPr>
          <a:xfrm>
            <a:off x="1127550" y="933825"/>
            <a:ext cx="7567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000"/>
              <a:buFont typeface="Calibri"/>
              <a:buNone/>
            </a:pPr>
            <a:r>
              <a:rPr b="0" i="0" lang="en-US" sz="4000" u="none" cap="none" strike="noStrike">
                <a:solidFill>
                  <a:schemeClr val="dk1"/>
                </a:solidFill>
                <a:latin typeface="Calibri"/>
                <a:ea typeface="Calibri"/>
                <a:cs typeface="Calibri"/>
                <a:sym typeface="Calibri"/>
              </a:rPr>
              <a:t>Problem 3 - Kim and Rob Dickman</a:t>
            </a:r>
            <a:endParaRPr b="0" i="0" sz="4000" u="none" cap="none" strike="noStrike">
              <a:solidFill>
                <a:srgbClr val="000000"/>
              </a:solidFill>
              <a:latin typeface="Arial"/>
              <a:ea typeface="Arial"/>
              <a:cs typeface="Arial"/>
              <a:sym typeface="Arial"/>
            </a:endParaRPr>
          </a:p>
        </p:txBody>
      </p:sp>
      <p:pic>
        <p:nvPicPr>
          <p:cNvPr id="201" name="Google Shape;201;p62"/>
          <p:cNvPicPr preferRelativeResize="0"/>
          <p:nvPr/>
        </p:nvPicPr>
        <p:blipFill rotWithShape="1">
          <a:blip r:embed="rId3">
            <a:alphaModFix/>
          </a:blip>
          <a:srcRect b="0" l="0" r="0" t="0"/>
          <a:stretch/>
        </p:blipFill>
        <p:spPr>
          <a:xfrm>
            <a:off x="6954303" y="4564112"/>
            <a:ext cx="2037297" cy="2037297"/>
          </a:xfrm>
          <a:prstGeom prst="rect">
            <a:avLst/>
          </a:prstGeom>
          <a:noFill/>
          <a:ln>
            <a:noFill/>
          </a:ln>
        </p:spPr>
      </p:pic>
      <p:sp>
        <p:nvSpPr>
          <p:cNvPr id="202" name="Google Shape;202;p62"/>
          <p:cNvSpPr txBox="1"/>
          <p:nvPr/>
        </p:nvSpPr>
        <p:spPr>
          <a:xfrm>
            <a:off x="1333001" y="2097800"/>
            <a:ext cx="5901300" cy="2308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accent1"/>
              </a:buClr>
              <a:buSzPts val="2400"/>
              <a:buFont typeface="Arial"/>
              <a:buChar char="•"/>
            </a:pPr>
            <a:r>
              <a:rPr b="0" i="0" lang="en-US" sz="3600" u="none" cap="none" strike="noStrike">
                <a:solidFill>
                  <a:schemeClr val="dk1"/>
                </a:solidFill>
                <a:latin typeface="Calibri"/>
                <a:ea typeface="Calibri"/>
                <a:cs typeface="Calibri"/>
                <a:sym typeface="Calibri"/>
              </a:rPr>
              <a:t>Must have 4 copies of Style Form and Team List</a:t>
            </a:r>
            <a:endParaRPr b="0" i="0" sz="36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accent1"/>
              </a:buClr>
              <a:buSzPts val="2400"/>
              <a:buFont typeface="Arial"/>
              <a:buChar char="•"/>
            </a:pPr>
            <a:r>
              <a:rPr b="0" i="0" lang="en-US" sz="3600" u="none" cap="none" strike="noStrike">
                <a:solidFill>
                  <a:schemeClr val="dk1"/>
                </a:solidFill>
                <a:latin typeface="Calibri"/>
                <a:ea typeface="Calibri"/>
                <a:cs typeface="Calibri"/>
                <a:sym typeface="Calibri"/>
              </a:rPr>
              <a:t>Arrive 15 minutes before your competition time</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2011-01-20T15:10:50Z</dcterms:created>
</cp:coreProperties>
</file>